
<file path=[Content_Types].xml><?xml version="1.0" encoding="utf-8"?>
<Types xmlns="http://schemas.openxmlformats.org/package/2006/content-types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theme+xml" PartName="/ppt/theme/theme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81.xml"/>
  <Override ContentType="application/vnd.openxmlformats-officedocument.presentationml.slideMaster+xml" PartName="/ppt/slideMasters/slideMaster2.xml"/>
  <Override ContentType="application/vnd.openxmlformats-officedocument.theme+xml" PartName="/ppt/theme/theme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87.xml"/>
  <Override ContentType="application/vnd.openxmlformats-officedocument.presentationml.slideMaster+xml" PartName="/ppt/slideMasters/slideMaster3.xml"/>
  <Override ContentType="application/vnd.openxmlformats-officedocument.theme+xml" PartName="/ppt/theme/theme3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93.xml"/>
  <Override ContentType="application/vnd.openxmlformats-officedocument.presentationml.slideMaster+xml" PartName="/ppt/slideMasters/slideMaster4.xml"/>
  <Override ContentType="application/vnd.openxmlformats-officedocument.theme+xml" PartName="/ppt/theme/theme4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99.xml"/>
  <Override ContentType="application/vnd.openxmlformats-officedocument.presentationml.slideMaster+xml" PartName="/ppt/slideMasters/slideMaster5.xml"/>
  <Override ContentType="application/vnd.openxmlformats-officedocument.theme+xml" PartName="/ppt/theme/theme5.xml"/>
  <Override ContentType="application/vnd.openxmlformats-officedocument.presentationml.notesMaster+xml" PartName="/ppt/notesMasters/notesMaster1.xml"/>
  <Override ContentType="application/vnd.openxmlformats-officedocument.theme+xml" PartName="/ppt/theme/theme6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notesSlide+xml" PartName="/ppt/notesSlides/notesSlide1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notesSlide+xml" PartName="/ppt/notesSlides/notesSlide2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Default ContentType="image/jpeg" Extension="jpg"/>
  <Default ContentType="image/png" Extension="png"/>
  <Default ContentType="image/jpeg" Extension="jpeg"/>
  <Override ContentType="application/x-fontdata" PartName="/ppt/fonts/font1.fntdata"/>
  <Override ContentType="application/vnd.openxmlformats-officedocument.presentationml.presentation.main+xml" PartName="/ppt/presentation.xml"/>
  <Default ContentType="application/xml" Extension="xml"/>
  <Default ContentType="application/vnd.openxmlformats-package.relationships+xml" Extension="rels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/ppt/media/image1.jpeg" Type="http://schemas.openxmlformats.org/officeDocument/2006/relationships/image"/><Relationship Id="rId2" Target="/ppt/media/image2.png" Type="http://schemas.openxmlformats.org/officeDocument/2006/relationships/image"/><Relationship Id="rId3" Target="/ppt/media/image3.png" Type="http://schemas.openxmlformats.org/officeDocument/2006/relationships/image"/><Relationship Id="rId4" Target="/ppt/media/image4.jpg" Type="http://schemas.openxmlformats.org/officeDocument/2006/relationships/image"/><Relationship Id="rId5" Target="/ppt/media/image5.jpg" Type="http://schemas.openxmlformats.org/officeDocument/2006/relationships/image"/><Relationship Id="rId6" Target="/ppt/media/image6.png" Type="http://schemas.openxmlformats.org/officeDocument/2006/relationships/image"/><Relationship Id="rId7" Target="/ppt/media/image7.png" Type="http://schemas.openxmlformats.org/officeDocument/2006/relationships/image"/><Relationship Id="rId8" Target="/ppt/media/image8.png" Type="http://schemas.openxmlformats.org/officeDocument/2006/relationships/image"/><Relationship Id="rId9" Target="/ppt/media/image9.png" Type="http://schemas.openxmlformats.org/officeDocument/2006/relationships/image"/><Relationship Id="rId10" Target="/ppt/media/image10.png" Type="http://schemas.openxmlformats.org/officeDocument/2006/relationships/image"/><Relationship Id="rId11" Target="/ppt/media/image11.png" Type="http://schemas.openxmlformats.org/officeDocument/2006/relationships/image"/><Relationship Id="rId12" Target="/ppt/media/image12.png" Type="http://schemas.openxmlformats.org/officeDocument/2006/relationships/image"/><Relationship Id="rId13" Target="/ppt/media/image13.png" Type="http://schemas.openxmlformats.org/officeDocument/2006/relationships/image"/><Relationship Id="rId14" Target="/ppt/media/image14.png" Type="http://schemas.openxmlformats.org/officeDocument/2006/relationships/image"/><Relationship Id="rId15" Target="/ppt/media/image15.png" Type="http://schemas.openxmlformats.org/officeDocument/2006/relationships/image"/><Relationship Id="rId16" Target="/ppt/media/image16.png" Type="http://schemas.openxmlformats.org/officeDocument/2006/relationships/image"/><Relationship Id="rId17" Target="/ppt/media/image17.png" Type="http://schemas.openxmlformats.org/officeDocument/2006/relationships/image"/><Relationship Id="rId18" Target="/ppt/media/image18.png" Type="http://schemas.openxmlformats.org/officeDocument/2006/relationships/image"/><Relationship Id="rId19" Target="/ppt/media/image19.jpeg" Type="http://schemas.openxmlformats.org/officeDocument/2006/relationships/image"/><Relationship Id="rId20" Target="/ppt/media/image20.jpg" Type="http://schemas.openxmlformats.org/officeDocument/2006/relationships/image"/><Relationship Id="rId21" Target="/ppt/media/image21.png" Type="http://schemas.openxmlformats.org/officeDocument/2006/relationships/image"/><Relationship Id="rId22" Target="/ppt/media/image22.png" Type="http://schemas.openxmlformats.org/officeDocument/2006/relationships/image"/><Relationship Id="rId23" Target="ppt/media/img_cc_black.png" Type="http://schemas.openxmlformats.org/officeDocument/2006/relationships/image"/><Relationship Id="rId24" Target="ppt/presentation.xml" Type="http://schemas.openxmlformats.org/officeDocument/2006/relationships/officeDocument"/><Relationship Id="rId25" Target="docProps/core.xml" Type="http://schemas.openxmlformats.org/package/2006/relationships/metadata/core-properties"/><Relationship Id="rId26" Target="docProps/app.xml" Type="http://schemas.openxmlformats.org/officeDocument/2006/relationships/extended-properties"/></Relationships>
</file>

<file path=ppt/presentation.xml><?xml version="1.0" encoding="utf-8"?>
<p:presentation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embedTrueTypeFonts="1" saveSubsetFonts="1">
  <p:sldMasterIdLst>
    <p:sldMasterId id="2147483648" r:id="rId1"/>
    <p:sldMasterId id="2147483658" r:id="rId3"/>
    <p:sldMasterId id="2147483731" r:id="rId5"/>
    <p:sldMasterId id="2147483738" r:id="rId7"/>
    <p:sldMasterId id="2147483745" r:id="rId9"/>
  </p:sldMasterIdLst>
  <p:notesMasterIdLst>
    <p:notesMasterId r:id="rId11"/>
  </p:notesMasterIdLst>
  <p:sldIdLst>
    <p:sldId id="256" r:id="rId13"/>
    <p:sldId id="257" r:id="rId14"/>
    <p:sldId id="258" r:id="rId15"/>
    <p:sldId id="259" r:id="rId16"/>
    <p:sldId id="260" r:id="rId17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7"/>
    <p:sldId id="269" r:id="rId28"/>
  </p:sldIdLst>
  <p:sldSz cx="9144000" cy="6858000" type="screen4x3"/>
  <p:notesSz cx="9144000" cy="6858000"/>
  <p:embeddedFontLst>
    <p:embeddedFont>
      <p:font typeface="Roboto"/>
      <p:bold r:id="rId30"/>
    </p:embeddedFont>
  </p:embeddedFontLst>
  <p:custDataLst/>
  <p:defaultTextStyle>
    <a:defPPr>
      <a:defRPr lang="en-US"/>
    </a:defPPr>
    <a:lvl1pPr algn="l" lvl="0" marL="0" rtl="false">
      <a:defRPr dirty="0" lang="en-US" sz="1800">
        <a:solidFill>
          <a:schemeClr val="tx1"/>
        </a:solidFill>
        <a:latin typeface="+mn-lt"/>
      </a:defRPr>
    </a:lvl1pPr>
    <a:lvl2pPr algn="l" lvl="1" marL="457200" rtl="false">
      <a:defRPr dirty="0" lang="en-US" sz="1800">
        <a:solidFill>
          <a:schemeClr val="tx1"/>
        </a:solidFill>
        <a:latin typeface="+mn-lt"/>
      </a:defRPr>
    </a:lvl2pPr>
    <a:lvl3pPr algn="l" lvl="2" marL="914400" rtl="false">
      <a:defRPr dirty="0" lang="en-US" sz="1800">
        <a:solidFill>
          <a:schemeClr val="tx1"/>
        </a:solidFill>
        <a:latin typeface="+mn-lt"/>
      </a:defRPr>
    </a:lvl3pPr>
    <a:lvl4pPr algn="l" lvl="3" marL="1371600" rtl="false">
      <a:defRPr dirty="0" lang="en-US" sz="1800">
        <a:solidFill>
          <a:schemeClr val="tx1"/>
        </a:solidFill>
        <a:latin typeface="+mn-lt"/>
      </a:defRPr>
    </a:lvl4pPr>
    <a:lvl5pPr algn="l" lvl="4" marL="1828800" rtl="false">
      <a:defRPr dirty="0" lang="en-US" sz="1800">
        <a:solidFill>
          <a:schemeClr val="tx1"/>
        </a:solidFill>
        <a:latin typeface="+mn-lt"/>
      </a:defRPr>
    </a:lvl5pPr>
    <a:lvl6pPr algn="l" lvl="5" marL="2286000" rtl="false">
      <a:defRPr dirty="0" lang="en-US" sz="1800">
        <a:solidFill>
          <a:schemeClr val="tx1"/>
        </a:solidFill>
        <a:latin typeface="+mn-lt"/>
      </a:defRPr>
    </a:lvl6pPr>
    <a:lvl7pPr algn="l" lvl="6" marL="2743200" rtl="false">
      <a:defRPr dirty="0" lang="en-US" sz="1800">
        <a:solidFill>
          <a:schemeClr val="tx1"/>
        </a:solidFill>
        <a:latin typeface="+mn-lt"/>
      </a:defRPr>
    </a:lvl7pPr>
    <a:lvl8pPr algn="l" lvl="7" marL="3200400" rtl="false">
      <a:defRPr dirty="0" lang="en-US" sz="1800">
        <a:solidFill>
          <a:schemeClr val="tx1"/>
        </a:solidFill>
        <a:latin typeface="+mn-lt"/>
      </a:defRPr>
    </a:lvl8pPr>
    <a:lvl9pPr algn="l" lvl="8" marL="3657600" rtl="false">
      <a:defRPr dirty="0" lang="en-US" sz="1800">
        <a:solidFill>
          <a:schemeClr val="tx1"/>
        </a:solidFill>
        <a:latin typeface="+mn-lt"/>
      </a:defRPr>
    </a:lvl9pPr>
  </p:defaultTextStyle>
</p:presentation>
</file>

<file path=ppt/presProps.xml><?xml version="1.0" encoding="utf-8"?>
<p:presentationP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showPr showNarration="1">
    <p:sldAll/>
  </p:showPr>
</p:presentationPr>
</file>

<file path=ppt/tableStyles.xml><?xml version="1.0" encoding="utf-8"?>
<a:tblStyleLs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def="{5C22544A-7EE6-4342-B048-85BDC9FD1C3A}"/>
</file>

<file path=ppt/viewProps.xml><?xml version="1.0" encoding="utf-8"?>
<p:viewP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normalViewPr showOutlineIcons="false">
    <p:restoredLeft sz="15620"/>
    <p:restoredTop sz="94660"/>
  </p:normalViewPr>
  <p:slideViewPr>
    <p:cSldViewPr>
      <p:cViewPr varScale="true">
        <p:scale>
          <a:sx d="100" n="73"/>
          <a:sy d="100" n="73"/>
        </p:scale>
        <p:origin x="-1110" y="-102"/>
      </p:cViewPr>
      <p:guideLst>
        <p:guide orient="horz" pos="2160"/>
        <p:guide pos="2880"/>
      </p:guideLst>
    </p:cSldViewPr>
  </p:slideViewPr>
  <p:notesTextViewPr>
    <p:cViewPr>
      <p:scale>
        <a:sx d="100" n="100"/>
        <a:sy d="100" n="100"/>
      </p:scale>
      <p:origin x="0" y="0"/>
    </p:cViewPr>
  </p:notesTextViewPr>
  <p:gridSpacing cx="78028800" cy="780288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2" Target="theme/theme1.xml" Type="http://schemas.openxmlformats.org/officeDocument/2006/relationships/theme"/><Relationship Id="rId3" Target="slideMasters/slideMaster2.xml" Type="http://schemas.openxmlformats.org/officeDocument/2006/relationships/slideMaster"/><Relationship Id="rId4" Target="theme/theme2.xml" Type="http://schemas.openxmlformats.org/officeDocument/2006/relationships/theme"/><Relationship Id="rId5" Target="slideMasters/slideMaster3.xml" Type="http://schemas.openxmlformats.org/officeDocument/2006/relationships/slideMaster"/><Relationship Id="rId6" Target="theme/theme3.xml" Type="http://schemas.openxmlformats.org/officeDocument/2006/relationships/theme"/><Relationship Id="rId7" Target="slideMasters/slideMaster4.xml" Type="http://schemas.openxmlformats.org/officeDocument/2006/relationships/slideMaster"/><Relationship Id="rId8" Target="theme/theme4.xml" Type="http://schemas.openxmlformats.org/officeDocument/2006/relationships/theme"/><Relationship Id="rId9" Target="slideMasters/slideMaster5.xml" Type="http://schemas.openxmlformats.org/officeDocument/2006/relationships/slideMaster"/><Relationship Id="rId10" Target="theme/theme5.xml" Type="http://schemas.openxmlformats.org/officeDocument/2006/relationships/theme"/><Relationship Id="rId11" Target="notesMasters/notesMaster1.xml" Type="http://schemas.openxmlformats.org/officeDocument/2006/relationships/notesMaster"/><Relationship Id="rId12" Target="theme/theme6.xml" Type="http://schemas.openxmlformats.org/officeDocument/2006/relationships/theme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notesSlides/notesSlide1.xml" Type="http://schemas.openxmlformats.org/officeDocument/2006/relationships/notesSlide"/><Relationship Id="rId19" Target="slides/slide6.xml" Type="http://schemas.openxmlformats.org/officeDocument/2006/relationships/slide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24" Target="slides/slide11.xml" Type="http://schemas.openxmlformats.org/officeDocument/2006/relationships/slide"/><Relationship Id="rId25" Target="slides/slide12.xml" Type="http://schemas.openxmlformats.org/officeDocument/2006/relationships/slide"/><Relationship Id="rId26" Target="notesSlides/notesSlide2.xml" Type="http://schemas.openxmlformats.org/officeDocument/2006/relationships/notesSlide"/><Relationship Id="rId27" Target="slides/slide13.xml" Type="http://schemas.openxmlformats.org/officeDocument/2006/relationships/slide"/><Relationship Id="rId28" Target="slides/slide14.xml" Type="http://schemas.openxmlformats.org/officeDocument/2006/relationships/slide"/><Relationship Id="rId29" Target="tableStyles.xml" Type="http://schemas.openxmlformats.org/officeDocument/2006/relationships/tableStyles"/><Relationship Id="rId30" Target="fonts/font1.fntdata" Type="http://schemas.openxmlformats.org/officeDocument/2006/relationships/font"/><Relationship Id="rId31" Target="presProps.xml" Type="http://schemas.openxmlformats.org/officeDocument/2006/relationships/presProps"/><Relationship Id="rId32" Target="viewProps.xml" Type="http://schemas.openxmlformats.org/officeDocument/2006/relationships/viewProps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img_cc_black.png>
</file>

<file path=ppt/notesMasters/_rels/notesMaster1.xml.rels><?xml version="1.0" encoding="UTF-8" standalone="no"?><Relationships xmlns="http://schemas.openxmlformats.org/package/2006/relationships"><Relationship Id="rId1" Target="../theme/theme6.xml" Type="http://schemas.openxmlformats.org/officeDocument/2006/relationships/theme"/></Relationships>
</file>

<file path=ppt/notesMasters/notesMaster1.xml><?xml version="1.0" encoding="utf-8"?>
<p:notesMaster xmlns:p="http://schemas.openxmlformats.org/presentationml/2006/main" xmlns:a="http://schemas.openxmlformats.org/drawing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sz="quarter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idx="1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44B65459-4C01-9248-BDAA-F28591FAF6F5}" type="datetimeFigureOut">
              <a:rPr lang="en-US" smtClean="0"/>
              <a:t>4/4/17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idx="2"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idx="3" sz="quarter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bIns="45720" lIns="91440" rIns="91440" rtlCol="0" tIns="45720"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4" sz="quarter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5" sz="quarter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69327042-6B61-B148-8485-8BBBFAA1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21138"/>
      </p:ext>
    </p:extLst>
  </p:cSld>
  <p:clrMap accent1="accent1" accent2="accent2" accent3="accent3" accent4="accent4" accent5="accent5" accent6="accent6" bg1="lt1" bg2="lt2" folHlink="folHlink" hlink="hlink" tx1="dk1" tx2="dk2"/>
  <p:notesStyle>
    <a:lvl1pPr algn="l" defTabSz="914400" eaLnBrk="1" hangingPunct="1" latinLnBrk="0" marL="0" rtl="0">
      <a:defRPr kern="1200" sz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200">
        <a:solidFill>
          <a:schemeClr val="tx1"/>
        </a:solidFill>
        <a:latin typeface="+mn-lt"/>
        <a:ea typeface="+mn-ea"/>
        <a:cs typeface="+mn-cs"/>
      </a:defRPr>
    </a:lvl9pPr>
  </p:notesStyle>
</p:notesMaster>
<!-- $Id$ --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2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2.xml" Type="http://schemas.openxmlformats.org/officeDocument/2006/relationships/slideMaster"/></Relationships>
</file>

<file path=ppt/slideLayouts/_rels/slideLayout1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3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2.xml" Type="http://schemas.openxmlformats.org/officeDocument/2006/relationships/slideMaster"/></Relationships>
</file>

<file path=ppt/slideLayouts/_rels/slideLayout1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5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2.xml" Type="http://schemas.openxmlformats.org/officeDocument/2006/relationships/slideMaster"/></Relationships>
</file>

<file path=ppt/slideLayouts/_rels/slideLayout1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2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4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6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8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82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3.xml" Type="http://schemas.openxmlformats.org/officeDocument/2006/relationships/slideMaster"/></Relationships>
</file>

<file path=ppt/slideLayouts/_rels/slideLayout83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3.xml" Type="http://schemas.openxmlformats.org/officeDocument/2006/relationships/slideMaster"/></Relationships>
</file>

<file path=ppt/slideLayouts/_rels/slideLayout84.xml.rels><?xml version="1.0" encoding="UTF-8" standalone="no"?>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85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3.xml" Type="http://schemas.openxmlformats.org/officeDocument/2006/relationships/slideMaster"/></Relationships>
</file>

<file path=ppt/slideLayouts/_rels/slideLayout86.xml.rels><?xml version="1.0" encoding="UTF-8" standalone="no"?>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87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3.xml" Type="http://schemas.openxmlformats.org/officeDocument/2006/relationships/slideMaster"/></Relationships>
</file>

<file path=ppt/slideLayouts/_rels/slideLayout88.xml.rels><?xml version="1.0" encoding="UTF-8" standalone="no"?><Relationships xmlns="http://schemas.openxmlformats.org/package/2006/relationships"><Relationship Id="rId1" Target="../slideMasters/slideMaster4.xml" Type="http://schemas.openxmlformats.org/officeDocument/2006/relationships/slideMaster"/></Relationships>
</file>

<file path=ppt/slideLayouts/_rels/slideLayout89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4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0.xml.rels><?xml version="1.0" encoding="UTF-8" standalone="no"?><Relationships xmlns="http://schemas.openxmlformats.org/package/2006/relationships"><Relationship Id="rId1" Target="../slideMasters/slideMaster4.xml" Type="http://schemas.openxmlformats.org/officeDocument/2006/relationships/slideMaster"/></Relationships>
</file>

<file path=ppt/slideLayouts/_rels/slideLayout91.xml.rels><?xml version="1.0" encoding="UTF-8" standalone="no"?><Relationships xmlns="http://schemas.openxmlformats.org/package/2006/relationships"><Relationship Id="rId1" Target="../slideMasters/slideMaster4.xml" Type="http://schemas.openxmlformats.org/officeDocument/2006/relationships/slideMaster"/></Relationships>
</file>

<file path=ppt/slideLayouts/_rels/slideLayout92.xml.rels><?xml version="1.0" encoding="UTF-8" standalone="no"?><Relationships xmlns="http://schemas.openxmlformats.org/package/2006/relationships"><Relationship Id="rId1" Target="../slideMasters/slideMaster4.xml" Type="http://schemas.openxmlformats.org/officeDocument/2006/relationships/slideMaster"/></Relationships>
</file>

<file path=ppt/slideLayouts/_rels/slideLayout93.xml.rels><?xml version="1.0" encoding="UTF-8" standalone="no"?><Relationships xmlns="http://schemas.openxmlformats.org/package/2006/relationships"><Relationship Id="rId1" Target="../slideMasters/slideMaster4.xml" Type="http://schemas.openxmlformats.org/officeDocument/2006/relationships/slideMaster"/></Relationships>
</file>

<file path=ppt/slideLayouts/_rels/slideLayout94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5.xml" Type="http://schemas.openxmlformats.org/officeDocument/2006/relationships/slideMaster"/></Relationships>
</file>

<file path=ppt/slideLayouts/_rels/slideLayout95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5.xml" Type="http://schemas.openxmlformats.org/officeDocument/2006/relationships/slideMaster"/></Relationships>
</file>

<file path=ppt/slideLayouts/_rels/slideLayout96.xml.rels><?xml version="1.0" encoding="UTF-8" standalone="no"?><Relationships xmlns="http://schemas.openxmlformats.org/package/2006/relationships"><Relationship Id="rId1" Target="../slideMasters/slideMaster5.xml" Type="http://schemas.openxmlformats.org/officeDocument/2006/relationships/slideMaster"/></Relationships>
</file>

<file path=ppt/slideLayouts/_rels/slideLayout97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5.xml" Type="http://schemas.openxmlformats.org/officeDocument/2006/relationships/slideMaster"/></Relationships>
</file>

<file path=ppt/slideLayouts/_rels/slideLayout98.xml.rels><?xml version="1.0" encoding="UTF-8" standalone="no"?><Relationships xmlns="http://schemas.openxmlformats.org/package/2006/relationships"><Relationship Id="rId1" Target="../slideMasters/slideMaster5.xml" Type="http://schemas.openxmlformats.org/officeDocument/2006/relationships/slideMaster"/></Relationships>
</file>

<file path=ppt/slideLayouts/_rels/slideLayout99.xml.rels><?xml version="1.0" encoding="UTF-8" standalone="no"?><Relationships xmlns="http://schemas.openxmlformats.org/package/2006/relationships"><Relationship Id="rId1" Target="../slideMasters/slideMaster5.xml" Type="http://schemas.openxmlformats.org/officeDocument/2006/relationships/slideMaster"/></Relationships>
</file>

<file path=ppt/slideLayouts/slideLayout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B91FBBC2-BA99-4928-822A-AA460F50AA9D}">
                <a16:creationId xmlns:a16="http://schemas.microsoft.com/office/drawing/2010/main" id="{95C2CFB7-E1C3-4E01-8BAC-8D255626BD58}"/>
              </a:ext>
            </a:extLst>
          </p:cNvPr>
          <p:cNvSpPr txBox="1"/>
          <p:nvPr userDrawn="1"/>
        </p:nvSpPr>
        <p:spPr>
          <a:xfrm rot="0">
            <a:off x="21579" y="5919663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 6297</a:t>
            </a:r>
            <a:r>
              <a:rPr b="1" baseline="0" dirty="0" lang="en-US" sz="2400">
                <a:solidFill>
                  <a:schemeClr val="tx1"/>
                </a:solidFill>
                <a:latin typeface="+mj-lt"/>
              </a:rPr>
              <a:t> 8617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</a:t>
            </a:r>
            <a:r>
              <a:rPr b="1" baseline="0" dirty="0" lang="en-US" sz="2400">
                <a:solidFill>
                  <a:schemeClr val="tx1"/>
                </a:solidFill>
                <a:latin typeface="+mj-lt"/>
              </a:rPr>
              <a:t> 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training@eversafe.com.sg</a:t>
            </a:r>
            <a:endParaRPr b="1" dirty="0" lang="en-US" sz="24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4">
            <a:extLst>
              <a:ext uri="{D6DE3FBB-6182-429B-8C54-6B9D75F0A98D}">
                <a16:creationId xmlns:a16="http://schemas.microsoft.com/office/drawing/2010/main" id="{8FB25B52-DFE9-418D-AACD-2F31596EBF87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j-lt"/>
              </a:rPr>
              <a:t>www.eversafe.com.sg</a:t>
            </a:r>
            <a:endParaRPr b="1" dirty="0" lang="en-US" sz="20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Box 8">
            <a:extLst>
              <a:ext uri="{C000C91F-0CA5-4095-A547-37C9E9645CAA}">
                <a16:creationId xmlns:a16="http://schemas.microsoft.com/office/drawing/2010/main" id="{527269BE-3E21-4A61-9C7D-4BAE2AF48C69}"/>
              </a:ext>
            </a:extLst>
          </p:cNvPr>
          <p:cNvSpPr txBox="1"/>
          <p:nvPr userDrawn="1"/>
        </p:nvSpPr>
        <p:spPr>
          <a:xfrm rot="0">
            <a:off x="108519" y="6453336"/>
            <a:ext cx="8927976" cy="307777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l"/>
            <a:r>
              <a:rPr b="0" dirty="0" lang="en-US" sz="1400">
                <a:latin typeface="+mj-lt"/>
              </a:rPr>
              <a:t>©</a:t>
            </a:r>
            <a:r>
              <a:rPr b="0" dirty="0" lang="en-US" sz="1200">
                <a:latin typeface="+mj-lt"/>
              </a:rPr>
              <a:t> </a:t>
            </a:r>
            <a:r>
              <a:rPr b="0" dirty="0" err="1" lang="en-US" sz="1200">
                <a:latin typeface="+mj-lt"/>
              </a:rPr>
              <a:t>Eversafe</a:t>
            </a:r>
            <a:r>
              <a:rPr b="0" baseline="0" dirty="0" lang="en-US" sz="1200">
                <a:latin typeface="+mj-lt"/>
              </a:rPr>
              <a:t> Academy 2018</a:t>
            </a:r>
            <a:endParaRPr b="0" baseline="0" dirty="0" lang="en-US" sz="1200">
              <a:latin typeface="+mj-lt"/>
            </a:endParaRPr>
          </a:p>
        </p:txBody>
      </p:sp>
      <p:pic>
        <p:nvPicPr>
          <p:cNvPr descr="C:\Users\Staff_Guest\Desktop\Final (1).png" id="5" name="Picture 2">
            <a:extLst>
              <a:ext uri="{ABB66CFB-E6C8-4004-889A-EE5FBD6E0ACC}">
                <a16:creationId xmlns:a16="http://schemas.microsoft.com/office/drawing/2010/main" id="{5CDB7255-3B3B-4045-9763-435460E1164E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899295" y="4224876"/>
            <a:ext cx="5400600" cy="1925619"/>
          </a:xfrm>
          <a:prstGeom prst="rect">
            <a:avLst/>
          </a:prstGeom>
          <a:noFill/>
        </p:spPr>
      </p:pic>
      <p:sp>
        <p:nvSpPr>
          <p:cNvPr id="6" name="TextBox 11">
            <a:extLst>
              <a:ext uri="{9D891C12-DF73-4574-8A0A-FB0786A96EBB}">
                <a16:creationId xmlns:a16="http://schemas.microsoft.com/office/drawing/2010/main" id="{9DDC5637-0EC7-49CC-9CB4-A3B7AF92C2B3}"/>
              </a:ext>
            </a:extLst>
          </p:cNvPr>
          <p:cNvSpPr txBox="1"/>
          <p:nvPr userDrawn="1"/>
        </p:nvSpPr>
        <p:spPr>
          <a:xfrm rot="0">
            <a:off x="108519" y="200834"/>
            <a:ext cx="8927976" cy="707886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4000">
                <a:solidFill>
                  <a:schemeClr val="tx1"/>
                </a:solidFill>
                <a:latin typeface="Gisha"/>
              </a:rPr>
              <a:t>Welcome</a:t>
            </a:r>
            <a:r>
              <a:rPr b="1" baseline="0" dirty="0" lang="en-US" sz="4000">
                <a:solidFill>
                  <a:schemeClr val="tx1"/>
                </a:solidFill>
                <a:latin typeface="Gisha"/>
              </a:rPr>
              <a:t> to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 “</a:t>
            </a:r>
            <a:r>
              <a:rPr b="1" baseline="0" dirty="0" err="1" lang="en-US" sz="4000">
                <a:solidFill>
                  <a:srgbClr val="c00000"/>
                </a:solidFill>
                <a:latin typeface="Gisha"/>
              </a:rPr>
              <a:t>Eversafe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 </a:t>
            </a:r>
            <a:r>
              <a:rPr b="1" baseline="0" dirty="0" lang="en-US" sz="4000">
                <a:solidFill>
                  <a:srgbClr val="0070c0"/>
                </a:solidFill>
                <a:latin typeface="Gisha"/>
              </a:rPr>
              <a:t>Academy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”</a:t>
            </a:r>
            <a:endParaRPr b="1" baseline="0" dirty="0" lang="en-US" sz="4000">
              <a:solidFill>
                <a:srgbClr val="c00000"/>
              </a:solidFill>
              <a:latin typeface="Gisha"/>
            </a:endParaRPr>
          </a:p>
        </p:txBody>
      </p:sp>
      <p:sp>
        <p:nvSpPr>
          <p:cNvPr id="7" name="TextBox 12">
            <a:extLst>
              <a:ext uri="{89082F32-DC30-4EB9-BCE9-43FEAA8D094F}">
                <a16:creationId xmlns:a16="http://schemas.microsoft.com/office/drawing/2010/main" id="{87126FE1-4C40-4FDA-A131-82AF8403083A}"/>
              </a:ext>
            </a:extLst>
          </p:cNvPr>
          <p:cNvSpPr txBox="1"/>
          <p:nvPr userDrawn="1"/>
        </p:nvSpPr>
        <p:spPr>
          <a:xfrm rot="0">
            <a:off x="6532218" y="836712"/>
            <a:ext cx="243226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ff0000"/>
                </a:solidFill>
                <a:latin typeface="+mj-lt"/>
              </a:rPr>
              <a:t>Steps</a:t>
            </a:r>
            <a:r>
              <a:rPr b="1" baseline="0" dirty="0" lang="en-US" sz="2000">
                <a:solidFill>
                  <a:srgbClr val="ff0000"/>
                </a:solidFill>
                <a:latin typeface="+mj-lt"/>
              </a:rPr>
              <a:t> To Success </a:t>
            </a:r>
            <a:endParaRPr b="1" baseline="0" dirty="0" lang="en-US" sz="200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" name="Text Placeholder 2">
            <a:extLst>
              <a:ext uri="{39F459D4-3D58-4D90-9674-0DC767AD1ED2}">
                <a16:creationId xmlns:a16="http://schemas.microsoft.com/office/drawing/2010/main" id="{DEF8B073-680B-4643-A71F-38C37EB765D1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9" name="Text Placeholder 2">
            <a:extLst>
              <a:ext uri="{D869D3C7-651D-4CCF-9082-350E57F66F32}">
                <a16:creationId xmlns:a16="http://schemas.microsoft.com/office/drawing/2010/main" id="{9521F406-C611-4B62-AB07-C7B1796D805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j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AD2389A-EF3A-45D0-AA0D-1EA59C9ECEAB}">
        <p14:creationId xmlns:p14="http://schemas.microsoft.com/office/powerpoint/2010/main" val="168922475552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189665CC-5B72-40D0-81FE-18BAE85BBDBE}">
                <a16:creationId xmlns:a16="http://schemas.microsoft.com/office/drawing/2010/main" id="{0DE0D79B-BAC3-4AB8-ACEE-9E0B0CB09A6F}"/>
              </a:ext>
            </a:extLst>
          </p:cNvPr>
          <p:cNvSpPr txBox="1"/>
          <p:nvPr userDrawn="1"/>
        </p:nvSpPr>
        <p:spPr>
          <a:xfrm rot="0">
            <a:off x="21579" y="5919663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8617,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training@eversafe.com.sg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3" name="TextBox 4">
            <a:extLst>
              <a:ext uri="{AA9FC020-C173-4F0B-9299-E52EF7DABA06}">
                <a16:creationId xmlns:a16="http://schemas.microsoft.com/office/drawing/2010/main" id="{C2C8901A-634C-409B-B2EF-A02F8A2FA9ED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000000"/>
                </a:solidFill>
                <a:latin typeface="+mj-lt"/>
              </a:rPr>
              <a:t>www.eversafe.com.sg</a:t>
            </a:r>
            <a:endParaRPr b="1" dirty="0" lang="en-US" sz="20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TextBox 8">
            <a:extLst>
              <a:ext uri="{FAB918D8-013E-4990-8442-0712EF019471}">
                <a16:creationId xmlns:a16="http://schemas.microsoft.com/office/drawing/2010/main" id="{B3D415C0-F60A-452D-883E-A6142D8F9E03}"/>
              </a:ext>
            </a:extLst>
          </p:cNvPr>
          <p:cNvSpPr txBox="1"/>
          <p:nvPr userDrawn="1"/>
        </p:nvSpPr>
        <p:spPr>
          <a:xfrm rot="0">
            <a:off x="108519" y="6453336"/>
            <a:ext cx="8927976" cy="307777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/>
            <a:r>
              <a:rPr dirty="0" lang="en-US" sz="1400">
                <a:solidFill>
                  <a:srgbClr val="000000"/>
                </a:solidFill>
              </a:rPr>
              <a:t>©</a:t>
            </a:r>
            <a:r>
              <a:rPr dirty="0" lang="en-US" sz="1200">
                <a:solidFill>
                  <a:srgbClr val="000000"/>
                </a:solidFill>
              </a:rPr>
              <a:t> </a:t>
            </a:r>
            <a:r>
              <a:rPr dirty="0" err="1" lang="en-US" sz="1200">
                <a:solidFill>
                  <a:srgbClr val="000000"/>
                </a:solidFill>
              </a:rPr>
              <a:t>Eversafe</a:t>
            </a:r>
            <a:r>
              <a:rPr dirty="0" lang="en-US" sz="1200">
                <a:solidFill>
                  <a:srgbClr val="000000"/>
                </a:solidFill>
              </a:rPr>
              <a:t> Academy 2018</a:t>
            </a:r>
            <a:endParaRPr dirty="0" lang="en-US" sz="1200">
              <a:solidFill>
                <a:srgbClr val="000000"/>
              </a:solidFill>
            </a:endParaRPr>
          </a:p>
        </p:txBody>
      </p:sp>
      <p:pic>
        <p:nvPicPr>
          <p:cNvPr descr="C:\Users\Staff_Guest\Desktop\Final (1).png" id="5" name="Picture 2">
            <a:extLst>
              <a:ext uri="{880E62E7-1D5B-44DA-BD2B-AD8782B3412D}">
                <a16:creationId xmlns:a16="http://schemas.microsoft.com/office/drawing/2010/main" id="{6BF5543E-53F3-46B2-A37E-F7AF04934387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899295" y="4224876"/>
            <a:ext cx="5400600" cy="1925619"/>
          </a:xfrm>
          <a:prstGeom prst="rect">
            <a:avLst/>
          </a:prstGeom>
          <a:noFill/>
        </p:spPr>
      </p:pic>
      <p:sp>
        <p:nvSpPr>
          <p:cNvPr id="6" name="TextBox 11">
            <a:extLst>
              <a:ext uri="{D121C733-D1A1-4298-A423-A96216D51FB1}">
                <a16:creationId xmlns:a16="http://schemas.microsoft.com/office/drawing/2010/main" id="{E9DA6382-BFD6-4E37-974C-B43492F3377C}"/>
              </a:ext>
            </a:extLst>
          </p:cNvPr>
          <p:cNvSpPr txBox="1"/>
          <p:nvPr userDrawn="1"/>
        </p:nvSpPr>
        <p:spPr>
          <a:xfrm rot="0">
            <a:off x="108519" y="200834"/>
            <a:ext cx="8927976" cy="707886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4000">
                <a:solidFill>
                  <a:srgbClr val="000000"/>
                </a:solidFill>
                <a:latin typeface="Gisha"/>
              </a:rPr>
              <a:t>Welcome to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 “</a:t>
            </a:r>
            <a:r>
              <a:rPr b="1" dirty="0" err="1" lang="en-US" sz="4000">
                <a:solidFill>
                  <a:srgbClr val="c00000"/>
                </a:solidFill>
                <a:latin typeface="Gisha"/>
              </a:rPr>
              <a:t>Eversafe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 </a:t>
            </a:r>
            <a:r>
              <a:rPr b="1" dirty="0" lang="en-US" sz="4000">
                <a:solidFill>
                  <a:srgbClr val="0070c0"/>
                </a:solidFill>
                <a:latin typeface="Gisha"/>
              </a:rPr>
              <a:t>Academy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”</a:t>
            </a:r>
            <a:endParaRPr b="1" dirty="0" lang="en-US" sz="4000">
              <a:solidFill>
                <a:srgbClr val="c00000"/>
              </a:solidFill>
              <a:latin typeface="Gisha"/>
            </a:endParaRPr>
          </a:p>
        </p:txBody>
      </p:sp>
      <p:sp>
        <p:nvSpPr>
          <p:cNvPr id="7" name="TextBox 12">
            <a:extLst>
              <a:ext uri="{4277DFD1-CD99-4391-A374-1048A6275BE5}">
                <a16:creationId xmlns:a16="http://schemas.microsoft.com/office/drawing/2010/main" id="{23550CAA-E1AD-4770-9B2F-89A2012E4439}"/>
              </a:ext>
            </a:extLst>
          </p:cNvPr>
          <p:cNvSpPr txBox="1"/>
          <p:nvPr userDrawn="1"/>
        </p:nvSpPr>
        <p:spPr>
          <a:xfrm rot="0">
            <a:off x="6532218" y="836712"/>
            <a:ext cx="243226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ff0000"/>
                </a:solidFill>
                <a:latin typeface="+mj-lt"/>
              </a:rPr>
              <a:t>Steps To Success </a:t>
            </a:r>
            <a:endParaRPr b="1" dirty="0" lang="en-US" sz="200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" name="Text Placeholder 2">
            <a:extLst>
              <a:ext uri="{1A4071F4-FC54-4C25-A8C0-D4E7670CAB1C}">
                <a16:creationId xmlns:a16="http://schemas.microsoft.com/office/drawing/2010/main" id="{5C6B0FF8-ABE1-4B9B-ADF8-24F23B1C7408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9" name="Text Placeholder 2">
            <a:extLst>
              <a:ext uri="{ADD692A4-90A9-4C86-908B-95B70BD470B4}">
                <a16:creationId xmlns:a16="http://schemas.microsoft.com/office/drawing/2010/main" id="{902083DE-8E8C-4B51-9E86-A97157039F0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j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4E613CCE-C5EB-408A-B9BB-7D445C73C2C2}">
        <p14:creationId xmlns:p14="http://schemas.microsoft.com/office/powerpoint/2010/main" val="168922475553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E2A81334-A99C-4142-AD71-1688225EB14C}">
                <a16:creationId xmlns:a16="http://schemas.microsoft.com/office/drawing/2010/main" id="{D1044B1B-0EE2-4BBB-B963-B766848D2D5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/>
          <a:p>
            <a:pPr/>
            <a:fld id="{86D42D57-2DAD-41DD-86F5-F5F496AF1EF9}" type="slidenum"/>
            <a:endParaRPr dirty="0" lang="en-US"/>
          </a:p>
        </p:txBody>
      </p:sp>
      <p:sp>
        <p:nvSpPr>
          <p:cNvPr id="3" name="TextBox 8">
            <a:extLst>
              <a:ext uri="{8DC0B00C-8EE0-403F-A6B6-C2C00919C715}">
                <a16:creationId xmlns:a16="http://schemas.microsoft.com/office/drawing/2010/main" id="{82B5A0E6-9DE2-4946-B3EC-9813039BDD52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sp>
        <p:nvSpPr>
          <p:cNvPr id="4" name="Text Placeholder 5">
            <a:extLst>
              <a:ext uri="{1AC5F0D9-C837-4A18-9594-D1EC7BEC007C}">
                <a16:creationId xmlns:a16="http://schemas.microsoft.com/office/drawing/2010/main" id="{A80BFF9D-0FC4-4172-B194-58AEB9008BF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80310682-45E6-4907-8CFE-CED628EA2684}">
                <a16:creationId xmlns:a16="http://schemas.microsoft.com/office/drawing/2010/main" id="{654F2965-89CF-4E5D-A99C-0D82824AA87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DD517BB6-906D-47ED-9FC7-4405284E4E44}">
                <a16:creationId xmlns:a16="http://schemas.microsoft.com/office/drawing/2010/main" id="{903DE9C2-C7DB-4A38-A010-F9E4DFEA2E6E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8BC30C83-6F2E-4CCA-99C3-BD2ED56A02B3}">
        <p14:creationId xmlns:p14="http://schemas.microsoft.com/office/powerpoint/2010/main" val="168922475553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56D3DE23-6DE3-4410-AB70-D7FFC680F9DA}">
                <a16:creationId xmlns:a16="http://schemas.microsoft.com/office/drawing/2010/main" id="{005C1D69-C5C0-4085-9498-CC4FEAA9E72A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82B10564-FE34-4A7C-A57C-C64B1D690576}">
                <a16:creationId xmlns:a16="http://schemas.microsoft.com/office/drawing/2010/main" id="{DB98C5E5-3256-43D4-A982-7F2F828AF97C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60571DFD-8376-4DD6-8CFE-4BE8B68350A5}">
                <a16:creationId xmlns:a16="http://schemas.microsoft.com/office/drawing/2010/main" id="{65C7B17E-CD09-447D-9D5E-BF8454D1762E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E120E695-9592-4CD4-B65B-0254AA6EF594}" type="slidenum"/>
            <a:endParaRPr dirty="0" lang="en-US"/>
          </a:p>
        </p:txBody>
      </p:sp>
    </p:spTree>
    <p:extLst>
      <p:ext uri="{4C3FB57A-8DF8-4BF9-B77A-8FB605679BE0}">
        <p14:creationId xmlns:p14="http://schemas.microsoft.com/office/powerpoint/2010/main" val="1689224755538"/>
      </p:ext>
    </p:extLst>
  </p:cSld>
  <p:clrMapOvr>
    <a:masterClrMapping/>
  </p:clrMapOvr>
</p:sldLayout>
</file>

<file path=ppt/slideLayouts/slideLayout1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BD78D77-6210-403D-81C2-9E56594F746D}">
                <a16:creationId xmlns:a16="http://schemas.microsoft.com/office/drawing/2010/main" id="{99F7EAED-D239-4E00-8F01-F6923A2ADCE5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/>
          <a:p>
            <a:pPr/>
            <a:fld id="{C7CD931C-4017-4840-BF55-2C6E37D19291}" type="slidenum"/>
            <a:endParaRPr dirty="0" lang="en-US"/>
          </a:p>
        </p:txBody>
      </p:sp>
      <p:sp>
        <p:nvSpPr>
          <p:cNvPr id="3" name="TextBox 8">
            <a:extLst>
              <a:ext uri="{E11D61D6-9B33-4E51-BF46-4D49B635037F}">
                <a16:creationId xmlns:a16="http://schemas.microsoft.com/office/drawing/2010/main" id="{138D9E2D-7BE0-4BD2-A225-ABC69A613402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sp>
        <p:nvSpPr>
          <p:cNvPr id="4" name="Text Placeholder 7">
            <a:extLst>
              <a:ext uri="{9DD35C0C-C2DA-4FD8-9F6E-4C0EEF7171C1}">
                <a16:creationId xmlns:a16="http://schemas.microsoft.com/office/drawing/2010/main" id="{530E92D0-80E6-4FA5-B5E8-0BE502572902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+mn-lt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F6C27E0E-732C-4457-979C-EE4E13F2FF13}">
                <a16:creationId xmlns:a16="http://schemas.microsoft.com/office/drawing/2010/main" id="{9FC4152D-D804-474D-A8B1-F9B064D3E3C1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9D3BC667-FF6E-4E53-AD1D-1D2B9851B113}">
                <a16:creationId xmlns:a16="http://schemas.microsoft.com/office/drawing/2010/main" id="{61DDE7B3-0A63-4905-98F8-D7F849E85736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475655" y="4609707"/>
            <a:ext cx="6305581" cy="2248293"/>
          </a:xfrm>
          <a:prstGeom prst="rect">
            <a:avLst/>
          </a:prstGeom>
          <a:noFill/>
        </p:spPr>
      </p:pic>
    </p:spTree>
    <p:extLst>
      <p:ext uri="{53E5E21F-BC92-47BD-A259-0CC9FDECE2C6}">
        <p14:creationId xmlns:p14="http://schemas.microsoft.com/office/powerpoint/2010/main" val="168922475553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4426892C-FF88-486B-B601-D9B1964401EA}">
                <a16:creationId xmlns:a16="http://schemas.microsoft.com/office/drawing/2010/main" id="{72376F4C-1EE9-4BAB-BB43-FF948F659A1E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43EAF7CA-4305-4D47-B61D-DAAA0F98F540}">
                <a16:creationId xmlns:a16="http://schemas.microsoft.com/office/drawing/2010/main" id="{A412B764-9CB7-4941-AD56-5B10895E92C0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B283804B-2745-4BF3-93D5-F8EA66FDFF54}">
                <a16:creationId xmlns:a16="http://schemas.microsoft.com/office/drawing/2010/main" id="{88BBC2C7-89E7-4367-BE04-D41D2B874B73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F65C41C3-FE04-48FE-9DBD-C4DFDE4EE5E8}" type="slidenum"/>
            <a:endParaRPr dirty="0" lang="en-US"/>
          </a:p>
        </p:txBody>
      </p:sp>
    </p:spTree>
    <p:extLst>
      <p:ext uri="{2A1E9F15-3A62-4BD0-B757-39CBA9E1C447}">
        <p14:creationId xmlns:p14="http://schemas.microsoft.com/office/powerpoint/2010/main" val="1689224755541"/>
      </p:ext>
    </p:extLst>
  </p:cSld>
  <p:clrMapOvr>
    <a:masterClrMapping/>
  </p:clrMapOvr>
</p:sldLayout>
</file>

<file path=ppt/slideLayouts/slideLayout1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82545E8-2AC7-4AED-A9A4-BB0810EDF635}">
                <a16:creationId xmlns:a16="http://schemas.microsoft.com/office/drawing/2010/main" id="{293472D9-A51E-4AF4-BB09-9CFA4817852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/>
          <a:p>
            <a:pPr/>
            <a:fld id="{31046306-5D0F-4204-B50E-F3E194AF6163}" type="slidenum"/>
            <a:endParaRPr dirty="0" lang="en-US"/>
          </a:p>
        </p:txBody>
      </p:sp>
      <p:sp>
        <p:nvSpPr>
          <p:cNvPr id="3" name="TextBox 8">
            <a:extLst>
              <a:ext uri="{3E4D8B4A-DACE-4C54-9466-FFE8D8D1CDDE}">
                <a16:creationId xmlns:a16="http://schemas.microsoft.com/office/drawing/2010/main" id="{65430E55-53C2-4EDD-B874-BD4FC5652E29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grpSp>
        <p:nvGrpSpPr>
          <p:cNvPr id="4" name="Group 4">
            <a:extLst>
              <a:ext uri="{5FB80903-501B-470D-B9E4-F341482E7A62}">
                <a16:creationId xmlns:a16="http://schemas.microsoft.com/office/drawing/2010/main" id="{CF8F72DE-D8A9-4C32-A3B0-F95E0A915CC3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816FE95D-0052-4245-B956-309D4D9B3A2A}">
                  <a16:creationId xmlns:a16="http://schemas.microsoft.com/office/drawing/2010/main" id="{900E7551-D0F1-4651-8CAE-FF9C3905BD72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6" name="Freeform 18">
              <a:extLst>
                <a:ext uri="{10422D10-2C2D-424D-B6AC-342639DCB98B}">
                  <a16:creationId xmlns:a16="http://schemas.microsoft.com/office/drawing/2010/main" id="{A3AC39B2-7096-4AB8-9675-BE0FEDD42E04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7" name="Freeform 22">
              <a:extLst>
                <a:ext uri="{172DF349-7C29-459D-AFFA-4214E7E5A2DC}">
                  <a16:creationId xmlns:a16="http://schemas.microsoft.com/office/drawing/2010/main" id="{F7AF9EE5-A62A-4052-8746-E323D14C3730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" name="Freeform 26">
              <a:extLst>
                <a:ext uri="{BF08815C-BF65-48F9-8210-BBC9503F090F}">
                  <a16:creationId xmlns:a16="http://schemas.microsoft.com/office/drawing/2010/main" id="{C50C59E3-0DCE-4B47-9A3B-B4F041A2EFA0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9" name="TextBox 12">
            <a:extLst>
              <a:ext uri="{E82F8641-0F04-422F-B28D-AF603C2AB997}">
                <a16:creationId xmlns:a16="http://schemas.microsoft.com/office/drawing/2010/main" id="{21E36991-8034-4DBC-BF59-A6ED2131979F}"/>
              </a:ext>
            </a:extLst>
          </p:cNvPr>
          <p:cNvSpPr txBox="1"/>
          <p:nvPr userDrawn="1"/>
        </p:nvSpPr>
        <p:spPr>
          <a:xfrm rot="0">
            <a:off x="0" y="5949280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8617,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training@eversafe.com.sg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0" name="TextBox 13">
            <a:extLst>
              <a:ext uri="{E5DD0AD8-8416-4655-83EB-E24ED71A8968}">
                <a16:creationId xmlns:a16="http://schemas.microsoft.com/office/drawing/2010/main" id="{A600CBBF-8623-4E8C-BFB9-EDEED7AD3DE7}"/>
              </a:ext>
            </a:extLst>
          </p:cNvPr>
          <p:cNvSpPr txBox="1"/>
          <p:nvPr userDrawn="1"/>
        </p:nvSpPr>
        <p:spPr>
          <a:xfrm rot="0">
            <a:off x="0" y="5487615"/>
            <a:ext cx="9143999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000000"/>
                </a:solidFill>
                <a:latin typeface="+mj-lt"/>
              </a:rPr>
              <a:t>www.eversafe.com.sg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1" name="Text Placeholder 3">
            <a:extLst>
              <a:ext uri="{5F7417F5-D0F8-432A-901D-60110ED06683}">
                <a16:creationId xmlns:a16="http://schemas.microsoft.com/office/drawing/2010/main" id="{29C1DBE8-D44D-4B88-86A1-5C2CA6CC09F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+mn-lt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2" name="Text Placeholder 16">
            <a:extLst>
              <a:ext uri="{AC71CF30-71B7-4215-A258-132A4FC8F7F7}">
                <a16:creationId xmlns:a16="http://schemas.microsoft.com/office/drawing/2010/main" id="{E2D661BD-8B52-43F4-A253-9B8332958A2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13" name="Picture 2">
            <a:extLst>
              <a:ext uri="{D7F196EB-0BDE-42B6-A579-114A918EAD5D}">
                <a16:creationId xmlns:a16="http://schemas.microsoft.com/office/drawing/2010/main" id="{EAAE6CF8-EA8F-434E-96D4-DDB65207A3B6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722730" y="4023660"/>
            <a:ext cx="5400600" cy="1925619"/>
          </a:xfrm>
          <a:prstGeom prst="rect">
            <a:avLst/>
          </a:prstGeom>
          <a:noFill/>
        </p:spPr>
      </p:pic>
    </p:spTree>
    <p:extLst>
      <p:ext uri="{1C11C182-DB17-48B2-A606-61C7E62BF122}">
        <p14:creationId xmlns:p14="http://schemas.microsoft.com/office/powerpoint/2010/main" val="168922475554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2A70CCC-5144-4432-A1FD-18DA24D1AAE1}">
        <p14:creationId xmlns:p14="http://schemas.microsoft.com/office/powerpoint/2010/main" val="1689224755545"/>
      </p:ext>
    </p:extLst>
  </p:cSld>
  <p:clrMapOvr>
    <a:masterClrMapping/>
  </p:clrMapOvr>
</p:sldLayout>
</file>

<file path=ppt/slideLayouts/slideLayout1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36304B90-FCB3-418E-8271-DF6DD7F30AB4}">
                <a16:creationId xmlns:a16="http://schemas.microsoft.com/office/drawing/2010/main" id="{AFF112EF-7897-4BCE-8BBC-01E8134078C9}"/>
              </a:ext>
            </a:extLst>
          </p:cNvPr>
          <p:cNvSpPr>
            <a:spLocks noGrp="true"/>
          </p:cNvSpPr>
          <p:nvPr>
            <p:ph type="title"/>
          </p:nvPr>
        </p:nvSpPr>
        <p:spPr/>
        <p:txBody>
          <a:bodyPr rtlCol="0" vert="horz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Content Placeholder 2">
            <a:extLst>
              <a:ext uri="{C0E8A57F-1626-434F-8165-A7A8C3F5766F}">
                <a16:creationId xmlns:a16="http://schemas.microsoft.com/office/drawing/2010/main" id="{E008A527-C481-4642-BCA4-8B799C3991D4}"/>
              </a:ext>
            </a:extLst>
          </p:cNvPr>
          <p:cNvSpPr>
            <a:spLocks noGrp="true"/>
          </p:cNvSpPr>
          <p:nvPr>
            <p:ph idx="1"/>
          </p:nvPr>
        </p:nvSpPr>
        <p:spPr/>
        <p:txBody>
          <a:bodyPr rtlCol="0" vert="horz"/>
          <a:lstStyle>
            <a:lvl1pPr lvl="0">
              <a:defRPr dirty="0" lang="en-US">
                <a:latin typeface="Arial"/>
              </a:defRPr>
            </a:lvl1pPr>
            <a:lvl2pPr lvl="1">
              <a:defRPr dirty="0" lang="en-US">
                <a:latin typeface="Arial"/>
              </a:defRPr>
            </a:lvl2pPr>
            <a:lvl3pPr lvl="2">
              <a:defRPr dirty="0" lang="en-US">
                <a:latin typeface="Arial"/>
              </a:defRPr>
            </a:lvl3pPr>
            <a:lvl4pPr lvl="3">
              <a:defRPr dirty="0" lang="en-US">
                <a:latin typeface="Arial"/>
              </a:defRPr>
            </a:lvl4pPr>
          </a:lstStyle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4" name="Rectangle 6">
            <a:extLst>
              <a:ext uri="{D8122908-D877-4955-A197-C6C030DD2EAF}">
                <a16:creationId xmlns:a16="http://schemas.microsoft.com/office/drawing/2010/main" id="{5ABDE327-CAA0-492B-8F5A-D12999FB5C9C}"/>
              </a:ext>
            </a:extLst>
          </p:cNvPr>
          <p:cNvSpPr>
            <a:spLocks noChangeArrowheads="true" noGrp="true"/>
          </p:cNvSpPr>
          <p:nvPr>
            <p:ph idx="12" sz="quarter" type="sldNum"/>
          </p:nvPr>
        </p:nvSpPr>
        <p:spPr>
          <a:ln/>
        </p:spPr>
        <p:txBody>
          <a:bodyPr rtlCol="0" vert="horz"/>
          <a:lstStyle>
            <a:lvl1pPr lvl="0"/>
          </a:lstStyle>
          <a:p>
            <a:pPr/>
            <a:fld id="{A7361BAD-3008-40BE-BF52-0620D08F269B}" type="slidenum"/>
            <a:endParaRPr dirty="0" lang="en-US"/>
          </a:p>
        </p:txBody>
      </p:sp>
    </p:spTree>
    <p:extLst>
      <p:ext uri="{6F2F6AE9-3FF8-4E4B-A12A-4CFF726FD68B}">
        <p14:creationId xmlns:p14="http://schemas.microsoft.com/office/powerpoint/2010/main" val="1689224755546"/>
      </p:ext>
    </p:extLst>
  </p:cSld>
  <p:clrMapOvr>
    <a:masterClrMapping/>
  </p:clrMapOvr>
</p:sldLayout>
</file>

<file path=ppt/slideLayouts/slideLayout1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F99F5B2-F31A-4826-84DD-983C4747A58B}">
                <a16:creationId xmlns:a16="http://schemas.microsoft.com/office/drawing/2010/main" id="{EA1C3EB2-CD34-4D53-A466-21951AD9B241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1F21B4F2-A07D-46A1-8736-69277BCF1A05}" type="slidenum"/>
            <a:endParaRPr dirty="0" lang="en-US"/>
          </a:p>
        </p:txBody>
      </p:sp>
      <p:sp>
        <p:nvSpPr>
          <p:cNvPr id="3" name="Text Placeholder 5">
            <a:extLst>
              <a:ext uri="{F26F4F61-894E-4C06-9794-DC2C5CED63C3}">
                <a16:creationId xmlns:a16="http://schemas.microsoft.com/office/drawing/2010/main" id="{20C9E5F4-510B-4D8F-8EDF-A5D92AC3815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EC216EC-F324-4ACE-B23D-5308419F6D9D}">
                <a16:creationId xmlns:a16="http://schemas.microsoft.com/office/drawing/2010/main" id="{F71B317F-CF60-42F4-A4BF-15144CB3FB13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247D3BF2-D23A-4A48-BE70-BB2A4EC90AC6}">
        <p14:creationId xmlns:p14="http://schemas.microsoft.com/office/powerpoint/2010/main" val="168922475554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9394FD6-9B2C-48AB-BE0A-638F3E05F20B}">
                <a16:creationId xmlns:a16="http://schemas.microsoft.com/office/drawing/2010/main" id="{8B19826D-BE75-44E3-AB45-BF01DCD2F38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C41A423-6E61-42FF-9AC2-167E68761D11}" type="slidenum"/>
            <a:endParaRPr dirty="0" lang="en-US"/>
          </a:p>
        </p:txBody>
      </p:sp>
      <p:sp>
        <p:nvSpPr>
          <p:cNvPr id="3" name="Text Placeholder 5">
            <a:extLst>
              <a:ext uri="{58E9637D-7BC2-46C2-B9DD-F1EE32A1112B}">
                <a16:creationId xmlns:a16="http://schemas.microsoft.com/office/drawing/2010/main" id="{5B286187-2A1E-4A25-831E-C3570820A6E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7C98522-88B9-4CDF-9CDC-6CB736523FFD}">
                <a16:creationId xmlns:a16="http://schemas.microsoft.com/office/drawing/2010/main" id="{754FFF88-16AB-4641-A201-32A7FFC00FA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A8D1A8E-7B57-4BA3-A1F0-F227DEDF8189}">
        <p14:creationId xmlns:p14="http://schemas.microsoft.com/office/powerpoint/2010/main" val="168922475554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76575E2-617A-4288-A3B5-46C970062D28}">
                <a16:creationId xmlns:a16="http://schemas.microsoft.com/office/drawing/2010/main" id="{DB41908A-03B3-4AB7-989B-B9615DECEF2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/>
          <a:p>
            <a:pPr/>
            <a:fld id="{4AAA260C-6188-4495-A52B-C1127FA6DD0F}" type="slidenum"/>
            <a:endParaRPr dirty="0" lang="en-US"/>
          </a:p>
        </p:txBody>
      </p:sp>
      <p:sp>
        <p:nvSpPr>
          <p:cNvPr id="3" name="TextBox 8">
            <a:extLst>
              <a:ext uri="{E03EBBB0-DDE7-44EA-B8D0-D6D2512FE00C}">
                <a16:creationId xmlns:a16="http://schemas.microsoft.com/office/drawing/2010/main" id="{D8116429-321F-4E79-A227-CBE962116754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</a:t>
            </a:r>
            <a:r>
              <a:rPr dirty="0" err="1" lang="en-US" sz="1600"/>
              <a:t>Eversafe</a:t>
            </a:r>
            <a:r>
              <a:rPr dirty="0" lang="en-US" sz="1600"/>
              <a:t> Academy</a:t>
            </a:r>
            <a:r>
              <a:rPr baseline="0" dirty="0" lang="en-US" sz="1600"/>
              <a:t> 2018</a:t>
            </a:r>
            <a:endParaRPr baseline="0" dirty="0" lang="en-US" sz="1600"/>
          </a:p>
        </p:txBody>
      </p:sp>
      <p:sp>
        <p:nvSpPr>
          <p:cNvPr id="4" name="Text Placeholder 5">
            <a:extLst>
              <a:ext uri="{A245C35C-4CDD-4F49-AB15-D64403C564EF}">
                <a16:creationId xmlns:a16="http://schemas.microsoft.com/office/drawing/2010/main" id="{2AC7F596-FF21-4D99-BE25-4C9362513601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13A33E23-7DEA-41B0-886B-ECB0E671B813}">
                <a16:creationId xmlns:a16="http://schemas.microsoft.com/office/drawing/2010/main" id="{8B0AFE1F-5BEB-48FD-84D0-80FBB896217E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D6BEDC11-021D-496B-93A8-55480EDAB36B}">
                <a16:creationId xmlns:a16="http://schemas.microsoft.com/office/drawing/2010/main" id="{6AF0B580-DE7E-4DE0-95F6-17BA1DBCF556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B3D9D28B-201A-4DDC-981A-C9A40E43FF44}">
        <p14:creationId xmlns:p14="http://schemas.microsoft.com/office/powerpoint/2010/main" val="168922475552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A9F0EF3-40C1-4996-9AB6-F61370B5D298}">
                <a16:creationId xmlns:a16="http://schemas.microsoft.com/office/drawing/2010/main" id="{11CA7344-D5FF-45C1-BA41-6CE30F8F8D7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BF11C26B-74ED-4810-95E0-F5EF7FFDBC65}" type="slidenum"/>
            <a:endParaRPr dirty="0" lang="en-US"/>
          </a:p>
        </p:txBody>
      </p:sp>
      <p:sp>
        <p:nvSpPr>
          <p:cNvPr id="3" name="Text Placeholder 5">
            <a:extLst>
              <a:ext uri="{97D93D67-568C-4E4B-913D-9B6D161DA7B7}">
                <a16:creationId xmlns:a16="http://schemas.microsoft.com/office/drawing/2010/main" id="{C614AD10-7E04-4376-8E66-3E8801A85BF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E4C8721-BCD4-44E7-885D-E8281C5FDD26}">
                <a16:creationId xmlns:a16="http://schemas.microsoft.com/office/drawing/2010/main" id="{E1055717-D49C-4964-A17C-C61AE4F0D6FD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6B52CE5-112A-433B-B239-F41AEBC383A4}">
        <p14:creationId xmlns:p14="http://schemas.microsoft.com/office/powerpoint/2010/main" val="168922475555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B5E6EE8-D80D-410E-86DA-B280F63B9562}">
                <a16:creationId xmlns:a16="http://schemas.microsoft.com/office/drawing/2010/main" id="{57BC0A47-50BA-4037-9BCC-9255DD332EC3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4ABFD3A-208C-4F1E-8C1E-43999A17C717}" type="slidenum"/>
            <a:endParaRPr dirty="0" lang="en-US"/>
          </a:p>
        </p:txBody>
      </p:sp>
      <p:sp>
        <p:nvSpPr>
          <p:cNvPr id="3" name="Text Placeholder 5">
            <a:extLst>
              <a:ext uri="{0FFB7503-ACD8-43F1-86DE-6D6FD67C4C02}">
                <a16:creationId xmlns:a16="http://schemas.microsoft.com/office/drawing/2010/main" id="{294584D4-8173-40CB-BE78-46835037195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38E28379-1698-4A5C-836E-3F6F337D2332}">
                <a16:creationId xmlns:a16="http://schemas.microsoft.com/office/drawing/2010/main" id="{2B2BC354-BD2B-4D67-9189-1F481EC8070D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87AD5D1-122A-401C-9433-21256F1B9A5A}">
        <p14:creationId xmlns:p14="http://schemas.microsoft.com/office/powerpoint/2010/main" val="168922475555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2D4E07F-094E-4601-9E72-5B77F8B1C83E}">
                <a16:creationId xmlns:a16="http://schemas.microsoft.com/office/drawing/2010/main" id="{4AB712A6-6801-4D38-98B1-47607A99D9C1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6C442840-4261-497C-9862-DFCBDD48E163}" type="slidenum"/>
            <a:endParaRPr dirty="0" lang="en-US"/>
          </a:p>
        </p:txBody>
      </p:sp>
      <p:sp>
        <p:nvSpPr>
          <p:cNvPr id="3" name="Text Placeholder 5">
            <a:extLst>
              <a:ext uri="{CB29936F-07CF-4DCA-ACDF-99B5BB0C0FE2}">
                <a16:creationId xmlns:a16="http://schemas.microsoft.com/office/drawing/2010/main" id="{719FC92E-FF67-4AF8-AC78-3A0BCCACBA3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E6C5467-272A-4C47-961D-CFB4A475461D}">
                <a16:creationId xmlns:a16="http://schemas.microsoft.com/office/drawing/2010/main" id="{F45B3DD9-3444-4D11-935A-D49718FE6A04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D1CAA2AF-E503-4063-9024-721BB3E400B6}">
        <p14:creationId xmlns:p14="http://schemas.microsoft.com/office/powerpoint/2010/main" val="168922475555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87A9996-67B9-4D70-BC9F-CAB855983483}">
                <a16:creationId xmlns:a16="http://schemas.microsoft.com/office/drawing/2010/main" id="{8F37E62D-C572-4FAA-8135-BB1A0D377434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2154DC59-230B-402C-BC36-31247BF20A0A}" type="slidenum"/>
            <a:endParaRPr dirty="0" lang="en-US"/>
          </a:p>
        </p:txBody>
      </p:sp>
      <p:sp>
        <p:nvSpPr>
          <p:cNvPr id="3" name="Text Placeholder 5">
            <a:extLst>
              <a:ext uri="{292276CC-EC0E-45EA-80FB-FCE8B16A5D0A}">
                <a16:creationId xmlns:a16="http://schemas.microsoft.com/office/drawing/2010/main" id="{7F085F06-F742-4446-B40B-9ECC875DDD5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99A1C627-250E-4772-BFAD-609A94AFF33B}">
                <a16:creationId xmlns:a16="http://schemas.microsoft.com/office/drawing/2010/main" id="{8061A777-511E-45FC-BC25-E131CEE685E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7B35230-1441-4732-AAE8-61199DC6153B}">
        <p14:creationId xmlns:p14="http://schemas.microsoft.com/office/powerpoint/2010/main" val="168922475555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13DB710-4AFB-4E08-AE0D-9352628D4EB3}">
                <a16:creationId xmlns:a16="http://schemas.microsoft.com/office/drawing/2010/main" id="{05BDA7ED-D03D-47A3-ACE6-1375E5D0517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5C63FAE0-A03B-41C1-95CA-EEB3AEFCF8B6}" type="slidenum"/>
            <a:endParaRPr dirty="0" lang="en-US"/>
          </a:p>
        </p:txBody>
      </p:sp>
      <p:sp>
        <p:nvSpPr>
          <p:cNvPr id="3" name="Text Placeholder 5">
            <a:extLst>
              <a:ext uri="{4962409C-6A37-4B8F-BC77-CFB4AB38A5D8}">
                <a16:creationId xmlns:a16="http://schemas.microsoft.com/office/drawing/2010/main" id="{083BCB60-5590-4863-8718-5B01336546F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50FBFD91-7558-4AEC-B7FE-CC27E631F949}">
                <a16:creationId xmlns:a16="http://schemas.microsoft.com/office/drawing/2010/main" id="{FE8B3C01-7395-4CD5-909C-85A0E64E012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F0F1284-E93F-4ECD-BEFD-FA080572CF40}">
        <p14:creationId xmlns:p14="http://schemas.microsoft.com/office/powerpoint/2010/main" val="168922475555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DB264007-EE22-4563-A800-4CBBCDE435D7}">
                <a16:creationId xmlns:a16="http://schemas.microsoft.com/office/drawing/2010/main" id="{D11B81EE-6056-47BC-ADBB-28056586CD3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4481C9D-5814-4A03-9512-C92AB2D3F99C}" type="slidenum"/>
            <a:endParaRPr dirty="0" lang="en-US"/>
          </a:p>
        </p:txBody>
      </p:sp>
      <p:sp>
        <p:nvSpPr>
          <p:cNvPr id="3" name="Text Placeholder 5">
            <a:extLst>
              <a:ext uri="{00387C7B-D152-469F-BC06-4EF4FAFAFBA1}">
                <a16:creationId xmlns:a16="http://schemas.microsoft.com/office/drawing/2010/main" id="{CEC81A45-4AC2-416C-BB88-393A764BC61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A725B3D-F1FE-4B41-BE49-86F5473BC2B9}">
                <a16:creationId xmlns:a16="http://schemas.microsoft.com/office/drawing/2010/main" id="{AA484403-B75F-4111-96E8-35450038237D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974F5A1-C94E-49E2-AECC-922AA2E847BB}">
        <p14:creationId xmlns:p14="http://schemas.microsoft.com/office/powerpoint/2010/main" val="168922475555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6A5C2E0D-E998-43AC-9BC8-9B73CF884978}">
                <a16:creationId xmlns:a16="http://schemas.microsoft.com/office/drawing/2010/main" id="{13B8B65D-599D-40C9-86C0-1FB81BD2682B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C955C71E-6927-4D85-8966-E9591FEAC0E0}" type="slidenum"/>
            <a:endParaRPr dirty="0" lang="en-US"/>
          </a:p>
        </p:txBody>
      </p:sp>
      <p:sp>
        <p:nvSpPr>
          <p:cNvPr id="3" name="Text Placeholder 5">
            <a:extLst>
              <a:ext uri="{33D646C3-8FAD-4DCC-BDA4-984EA6B322A4}">
                <a16:creationId xmlns:a16="http://schemas.microsoft.com/office/drawing/2010/main" id="{BEFD894E-C334-4DCC-BD62-9DA96C594B57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965C7B9-B8A8-4424-A209-DAFFE6B04BCE}">
                <a16:creationId xmlns:a16="http://schemas.microsoft.com/office/drawing/2010/main" id="{175F8499-F915-422A-B1A2-6E1334E9BEE3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BD8F057-40FC-4ABD-A4EA-680AB6F75B80}">
        <p14:creationId xmlns:p14="http://schemas.microsoft.com/office/powerpoint/2010/main" val="168922475555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E1C1DBB-CD42-4F96-AE84-8B6DE13CB051}">
                <a16:creationId xmlns:a16="http://schemas.microsoft.com/office/drawing/2010/main" id="{EE72E864-EE4D-41AB-933D-4707FB10A07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3E1D2C5-E70C-4F93-9888-828966F51716}" type="slidenum"/>
            <a:endParaRPr dirty="0" lang="en-US"/>
          </a:p>
        </p:txBody>
      </p:sp>
      <p:sp>
        <p:nvSpPr>
          <p:cNvPr id="3" name="Text Placeholder 5">
            <a:extLst>
              <a:ext uri="{BB244FD1-D7EC-4568-B7C8-CE2D2D9DD973}">
                <a16:creationId xmlns:a16="http://schemas.microsoft.com/office/drawing/2010/main" id="{21C306B1-A9C4-4B6E-84B4-58DC94D8843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D69C6243-8A98-4146-A6EA-A51EAE41F2A6}">
                <a16:creationId xmlns:a16="http://schemas.microsoft.com/office/drawing/2010/main" id="{64BE240F-3A8D-442B-B10F-B5AB2DF5FA67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7390821-0B6A-4A37-8C5E-1D86DB546893}">
        <p14:creationId xmlns:p14="http://schemas.microsoft.com/office/powerpoint/2010/main" val="168922475556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7B28CB06-0E1C-4310-9FE9-83E73DCB153A}">
                <a16:creationId xmlns:a16="http://schemas.microsoft.com/office/drawing/2010/main" id="{AE8D27C0-6BC8-4C96-883A-69101A1EDF7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33EF4AA-2C2A-4958-A649-431ACCEBF837}" type="slidenum"/>
            <a:endParaRPr dirty="0" lang="en-US"/>
          </a:p>
        </p:txBody>
      </p:sp>
      <p:sp>
        <p:nvSpPr>
          <p:cNvPr id="3" name="Text Placeholder 5">
            <a:extLst>
              <a:ext uri="{7820299B-B13A-4FC6-B0C1-52FD8E8749EA}">
                <a16:creationId xmlns:a16="http://schemas.microsoft.com/office/drawing/2010/main" id="{C6C5DA40-2842-4AA4-96CE-C470103FFDA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70931C5E-2D52-427B-A57C-CEE4F006B298}">
                <a16:creationId xmlns:a16="http://schemas.microsoft.com/office/drawing/2010/main" id="{9842ECBB-18C3-472A-8996-1F989EE33A24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228BA6E6-6CB8-488D-AE66-356A5134C794}">
        <p14:creationId xmlns:p14="http://schemas.microsoft.com/office/powerpoint/2010/main" val="168922475556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EE60C02-A334-43F3-B761-802E29980F11}">
                <a16:creationId xmlns:a16="http://schemas.microsoft.com/office/drawing/2010/main" id="{084A4FFA-CDC5-4D27-8B67-D307EE4956E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8F7283E-2570-4047-A823-AC3BBCB07C7E}" type="slidenum"/>
            <a:endParaRPr dirty="0" lang="en-US"/>
          </a:p>
        </p:txBody>
      </p:sp>
      <p:sp>
        <p:nvSpPr>
          <p:cNvPr id="3" name="Text Placeholder 5">
            <a:extLst>
              <a:ext uri="{508E7EA3-A60B-4F13-BB88-6453836DF068}">
                <a16:creationId xmlns:a16="http://schemas.microsoft.com/office/drawing/2010/main" id="{9FDDA675-F901-43D1-8B82-1899DC7F056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7B268AF2-2CE1-4BDB-96D0-0B7708E26534}">
                <a16:creationId xmlns:a16="http://schemas.microsoft.com/office/drawing/2010/main" id="{7FA8AE56-BCD8-4CD5-89DD-6ECAF147D7D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C84F6F8-B9F2-4FE5-83E0-F3EBD05631EB}">
        <p14:creationId xmlns:p14="http://schemas.microsoft.com/office/powerpoint/2010/main" val="168922475556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91F225BD-AD17-4E58-ABD9-7F04C2D692A0}">
                <a16:creationId xmlns:a16="http://schemas.microsoft.com/office/drawing/2010/main" id="{E4EC9C8F-2BF5-442D-9F70-8C235CF95458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591A54F3-A05D-4D54-96DA-135C6D132B38}">
                <a16:creationId xmlns:a16="http://schemas.microsoft.com/office/drawing/2010/main" id="{57F3E2CA-CC44-4A71-98C3-31C5F3EC26E3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A1793154-1855-438C-AAA1-8067612C4E6F}">
                <a16:creationId xmlns:a16="http://schemas.microsoft.com/office/drawing/2010/main" id="{2E2B7FC5-FD9F-49A0-8BF9-4E3EA29B59AE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5E8CE6F8-2244-4F13-A44E-85D686CBFECC}" type="slidenum"/>
            <a:endParaRPr dirty="0" lang="en-US"/>
          </a:p>
        </p:txBody>
      </p:sp>
    </p:spTree>
    <p:extLst>
      <p:ext uri="{E0D066B5-2985-4453-B5AB-1476B6254BAF}">
        <p14:creationId xmlns:p14="http://schemas.microsoft.com/office/powerpoint/2010/main" val="1689224755524"/>
      </p:ext>
    </p:extLst>
  </p:cSld>
  <p:clrMapOvr>
    <a:masterClrMapping/>
  </p:clrMapOvr>
</p:sldLayout>
</file>

<file path=ppt/slideLayouts/slideLayout3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6CDD62E-0BD5-4C61-91B6-D0422D73CBEF}">
                <a16:creationId xmlns:a16="http://schemas.microsoft.com/office/drawing/2010/main" id="{EBF565F8-C3AB-4B52-B271-8B9E442E0673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7BBCCFB4-6EBE-4BD7-9E5A-71AFB40C35EB}" type="slidenum"/>
            <a:endParaRPr dirty="0" lang="en-US"/>
          </a:p>
        </p:txBody>
      </p:sp>
      <p:sp>
        <p:nvSpPr>
          <p:cNvPr id="3" name="Text Placeholder 5">
            <a:extLst>
              <a:ext uri="{73AB83C0-C374-4ABE-83D0-AC616CD19644}">
                <a16:creationId xmlns:a16="http://schemas.microsoft.com/office/drawing/2010/main" id="{6CDC5AAF-3E5B-480F-8EF5-AE12793C182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691007EE-19AF-4A1F-ADFE-179743CE7D1B}">
                <a16:creationId xmlns:a16="http://schemas.microsoft.com/office/drawing/2010/main" id="{FD192B01-578D-49DF-B9BF-B59E2009F34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5E76943-AD5A-4433-81C6-455B85FC2C82}">
        <p14:creationId xmlns:p14="http://schemas.microsoft.com/office/powerpoint/2010/main" val="168922475556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DFD538A-B4D9-410A-B19A-155627552EBC}">
                <a16:creationId xmlns:a16="http://schemas.microsoft.com/office/drawing/2010/main" id="{500EC71D-FA8E-4458-9CC1-DF843170169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CD8CC6C6-2589-4142-8FBB-5C4D76E4B841}" type="slidenum"/>
            <a:endParaRPr dirty="0" lang="en-US"/>
          </a:p>
        </p:txBody>
      </p:sp>
      <p:sp>
        <p:nvSpPr>
          <p:cNvPr id="3" name="Text Placeholder 5">
            <a:extLst>
              <a:ext uri="{476E0A58-9535-4FD4-879A-1F00386C3D4D}">
                <a16:creationId xmlns:a16="http://schemas.microsoft.com/office/drawing/2010/main" id="{76655C8E-62A7-4047-B4AC-352EDD458C3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9FA8AC4-C0AD-4DBD-8E8F-83C06991EA12}">
                <a16:creationId xmlns:a16="http://schemas.microsoft.com/office/drawing/2010/main" id="{1F59B5FE-EE61-4C09-A3EB-AF400F5A5D0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A1AE7DC-A9B2-4499-8570-067640922F04}">
        <p14:creationId xmlns:p14="http://schemas.microsoft.com/office/powerpoint/2010/main" val="168922475556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575CEF0-DEA7-45DD-9BFE-4CC3A5AEC7B2}">
                <a16:creationId xmlns:a16="http://schemas.microsoft.com/office/drawing/2010/main" id="{BDF1C37D-BD2D-4F9B-88BC-D05911CC4F86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6065807E-CFA1-4872-9A8E-764BBBAFF97B}" type="slidenum"/>
            <a:endParaRPr dirty="0" lang="en-US"/>
          </a:p>
        </p:txBody>
      </p:sp>
      <p:sp>
        <p:nvSpPr>
          <p:cNvPr id="3" name="Text Placeholder 5">
            <a:extLst>
              <a:ext uri="{BA32BFB0-0DB5-4BCB-BF47-E267C647708A}">
                <a16:creationId xmlns:a16="http://schemas.microsoft.com/office/drawing/2010/main" id="{D1F6C037-FF2B-41B8-BCFC-D00A0E8C7DF1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38030FF8-0498-44BF-A595-2EA3C2D83BC4}">
                <a16:creationId xmlns:a16="http://schemas.microsoft.com/office/drawing/2010/main" id="{6C2B1385-543C-40B3-A2F9-227E080A871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7BAAB30-EBDB-4B83-8F48-678936B2C7A4}">
        <p14:creationId xmlns:p14="http://schemas.microsoft.com/office/powerpoint/2010/main" val="168922475556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A5E38536-CBFB-48D6-AFFA-4F7CF443251B}">
                <a16:creationId xmlns:a16="http://schemas.microsoft.com/office/drawing/2010/main" id="{E1C77FE6-92DF-4E41-AD86-80F135AA690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CAA9C71-FC18-4706-ABF1-09DC7FC4F188}" type="slidenum"/>
            <a:endParaRPr dirty="0" lang="en-US"/>
          </a:p>
        </p:txBody>
      </p:sp>
      <p:sp>
        <p:nvSpPr>
          <p:cNvPr id="3" name="Text Placeholder 5">
            <a:extLst>
              <a:ext uri="{B2D90E52-5F73-4310-AD8D-C57AE49097D0}">
                <a16:creationId xmlns:a16="http://schemas.microsoft.com/office/drawing/2010/main" id="{0FF1A3EF-6F1C-4D53-8A4C-63AA09ACB3A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BBF18739-1181-4E8E-B571-7317E587F38F}">
                <a16:creationId xmlns:a16="http://schemas.microsoft.com/office/drawing/2010/main" id="{836E168B-3FD0-4038-B90D-3F8BA035B3E7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653FE972-533E-4C5B-AC4E-95A51295B291}">
        <p14:creationId xmlns:p14="http://schemas.microsoft.com/office/powerpoint/2010/main" val="168922475556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E7709467-FADA-4D60-8A7D-9CC1B036ACCF}">
                <a16:creationId xmlns:a16="http://schemas.microsoft.com/office/drawing/2010/main" id="{B599B253-42B7-4B67-AED4-F11D09992A0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6A74CE27-466A-412B-8C96-96D32AC2833A}" type="slidenum"/>
            <a:endParaRPr dirty="0" lang="en-US"/>
          </a:p>
        </p:txBody>
      </p:sp>
      <p:sp>
        <p:nvSpPr>
          <p:cNvPr id="3" name="Text Placeholder 5">
            <a:extLst>
              <a:ext uri="{74A30C3A-7B30-46B7-881D-10615435EC2F}">
                <a16:creationId xmlns:a16="http://schemas.microsoft.com/office/drawing/2010/main" id="{577D1477-927C-46F9-AEDF-F0C213A92661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5BAF71F3-9162-424E-866B-B837E6C4D8F7}">
                <a16:creationId xmlns:a16="http://schemas.microsoft.com/office/drawing/2010/main" id="{5B02EC82-7773-419C-8F69-E35E8DF1D601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CA067838-7163-441F-B08A-C1702819BAE5}">
        <p14:creationId xmlns:p14="http://schemas.microsoft.com/office/powerpoint/2010/main" val="168922475556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6A8EED0C-560E-4763-96D5-72CD2CF22B8D}">
                <a16:creationId xmlns:a16="http://schemas.microsoft.com/office/drawing/2010/main" id="{A5E38EE7-436F-49A7-9689-088012BAD356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5172B14D-B683-4EB2-A1C1-B7E8CBF03EAA}" type="slidenum"/>
            <a:endParaRPr dirty="0" lang="en-US"/>
          </a:p>
        </p:txBody>
      </p:sp>
      <p:sp>
        <p:nvSpPr>
          <p:cNvPr id="3" name="Text Placeholder 5">
            <a:extLst>
              <a:ext uri="{1153363F-37B8-4332-B630-D088A3BAA914}">
                <a16:creationId xmlns:a16="http://schemas.microsoft.com/office/drawing/2010/main" id="{03FC6C42-E5DC-4588-9711-26AA6D186C1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784CDB53-CE03-4E31-A5B2-F0A7EDE77F45}">
                <a16:creationId xmlns:a16="http://schemas.microsoft.com/office/drawing/2010/main" id="{7A9D574F-9028-42C3-AEB2-B858B7FF00F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6FFA1B5-569B-4781-85A5-4B3D31432181}">
        <p14:creationId xmlns:p14="http://schemas.microsoft.com/office/powerpoint/2010/main" val="168922475557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9984461-3930-4F3C-9CB1-8838E29A5DA8}">
                <a16:creationId xmlns:a16="http://schemas.microsoft.com/office/drawing/2010/main" id="{43545BEF-0164-4887-A996-29ADA16B7511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A7AC3B6-004D-43CB-96CF-F70BB7F0E7BE}" type="slidenum"/>
            <a:endParaRPr dirty="0" lang="en-US"/>
          </a:p>
        </p:txBody>
      </p:sp>
      <p:sp>
        <p:nvSpPr>
          <p:cNvPr id="3" name="Text Placeholder 5">
            <a:extLst>
              <a:ext uri="{3A9E9979-FF14-4911-8226-F1E360A22714}">
                <a16:creationId xmlns:a16="http://schemas.microsoft.com/office/drawing/2010/main" id="{6768F3D0-31EA-4818-A3DA-E8FBA16E5B3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1321BA4-1D8E-4244-935C-10B68547C221}">
                <a16:creationId xmlns:a16="http://schemas.microsoft.com/office/drawing/2010/main" id="{AF3B3EB2-25C5-4730-A0AF-1F8918DD62D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7143C30F-19C0-4255-A653-7840C7D4AA21}">
        <p14:creationId xmlns:p14="http://schemas.microsoft.com/office/powerpoint/2010/main" val="168922475557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26300C4B-F59F-44F4-9750-131A43B9C574}">
                <a16:creationId xmlns:a16="http://schemas.microsoft.com/office/drawing/2010/main" id="{F798D7EE-0B87-47DE-8F00-9B3E97CAE497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D5798A25-12C0-467C-8C24-95C58903290F}" type="slidenum"/>
            <a:endParaRPr dirty="0" lang="en-US"/>
          </a:p>
        </p:txBody>
      </p:sp>
      <p:sp>
        <p:nvSpPr>
          <p:cNvPr id="3" name="Text Placeholder 5">
            <a:extLst>
              <a:ext uri="{5781F415-FA55-42AE-869A-6524D9BE68AF}">
                <a16:creationId xmlns:a16="http://schemas.microsoft.com/office/drawing/2010/main" id="{E3DB3007-ECB0-4FBE-A156-6FC46DE1DFC7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1B1E8502-DCE7-49B2-A05C-31EE8D94E06B}">
                <a16:creationId xmlns:a16="http://schemas.microsoft.com/office/drawing/2010/main" id="{90697DE2-DF51-42C2-AD42-1FBF11FF152A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31B5B63-AF64-459C-BD0E-663E90561B31}">
        <p14:creationId xmlns:p14="http://schemas.microsoft.com/office/powerpoint/2010/main" val="168922475557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68C23308-6729-4593-B70C-601C91F328FE}">
                <a16:creationId xmlns:a16="http://schemas.microsoft.com/office/drawing/2010/main" id="{53879F0B-755C-47C0-B6C3-AD9C7C240A7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3FB4EE6-EE7C-4E2E-AC0C-1A9931706674}" type="slidenum"/>
            <a:endParaRPr dirty="0" lang="en-US"/>
          </a:p>
        </p:txBody>
      </p:sp>
      <p:sp>
        <p:nvSpPr>
          <p:cNvPr id="3" name="Text Placeholder 5">
            <a:extLst>
              <a:ext uri="{38E1B1C3-1780-4CFB-976C-2F405B0ADF28}">
                <a16:creationId xmlns:a16="http://schemas.microsoft.com/office/drawing/2010/main" id="{6E4A7684-BC99-413F-A4E9-39C1D28A846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49AEF91-75F9-4AEE-90E8-B9D7B2F56783}">
                <a16:creationId xmlns:a16="http://schemas.microsoft.com/office/drawing/2010/main" id="{C761BA22-3128-4F60-926A-FC22156B5B9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41B42037-1B30-4361-A919-244CF3AFF0A2}">
        <p14:creationId xmlns:p14="http://schemas.microsoft.com/office/powerpoint/2010/main" val="168922475557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56EA5B6-54F4-4FF7-951D-7508CE7C9E1A}">
                <a16:creationId xmlns:a16="http://schemas.microsoft.com/office/drawing/2010/main" id="{39303169-429D-42C5-B94C-78B3C001ACFB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D594E109-437D-49BA-A07E-5C4FECD7B076}" type="slidenum"/>
            <a:endParaRPr dirty="0" lang="en-US"/>
          </a:p>
        </p:txBody>
      </p:sp>
      <p:sp>
        <p:nvSpPr>
          <p:cNvPr id="3" name="Text Placeholder 5">
            <a:extLst>
              <a:ext uri="{9EF40569-EAF3-4E0A-B623-1A1648CB18A1}">
                <a16:creationId xmlns:a16="http://schemas.microsoft.com/office/drawing/2010/main" id="{540106EB-5C59-4980-BD60-4D87DB8E6C7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2A301BF-406E-4157-8B78-5514B7F7B184}">
                <a16:creationId xmlns:a16="http://schemas.microsoft.com/office/drawing/2010/main" id="{A441BBFE-2D0E-489E-B5E8-803BD4DE04DA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5D988BB-ECA3-40AF-AFE3-DBBCE8B8AF56}">
        <p14:creationId xmlns:p14="http://schemas.microsoft.com/office/powerpoint/2010/main" val="168922475557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F921DD2-2971-4F61-9AEA-EFF794C594C3}">
                <a16:creationId xmlns:a16="http://schemas.microsoft.com/office/drawing/2010/main" id="{DDDC84EE-2EED-4428-A026-505FA756C8E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/>
          <a:p>
            <a:pPr/>
            <a:fld id="{D02E882E-431B-4D0E-8211-B6126F20CB32}" type="slidenum"/>
            <a:endParaRPr dirty="0" lang="en-US"/>
          </a:p>
        </p:txBody>
      </p:sp>
      <p:sp>
        <p:nvSpPr>
          <p:cNvPr id="3" name="TextBox 8">
            <a:extLst>
              <a:ext uri="{B53AC28A-4F74-4F08-8698-138E4E17DF18}">
                <a16:creationId xmlns:a16="http://schemas.microsoft.com/office/drawing/2010/main" id="{2CB8B09C-9B30-400A-AB08-9A02CF76A119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</a:t>
            </a:r>
            <a:r>
              <a:rPr dirty="0" err="1" lang="en-US" sz="1600"/>
              <a:t>Eversafe</a:t>
            </a:r>
            <a:r>
              <a:rPr dirty="0" lang="en-US" sz="1600"/>
              <a:t> Academy </a:t>
            </a:r>
            <a:r>
              <a:rPr baseline="0" dirty="0" lang="en-US" sz="1600"/>
              <a:t>2018</a:t>
            </a:r>
            <a:endParaRPr baseline="0" dirty="0" lang="en-US" sz="1600"/>
          </a:p>
        </p:txBody>
      </p:sp>
      <p:sp>
        <p:nvSpPr>
          <p:cNvPr id="4" name="Text Placeholder 7">
            <a:extLst>
              <a:ext uri="{580ECA38-4818-4043-B5F0-5306C5BAF9CC}">
                <a16:creationId xmlns:a16="http://schemas.microsoft.com/office/drawing/2010/main" id="{2D934059-4508-4791-A147-7D9E408604D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+mn-lt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24915025-DD58-4E27-9759-8A2827A16E80}">
                <a16:creationId xmlns:a16="http://schemas.microsoft.com/office/drawing/2010/main" id="{C8B2ACC3-EB75-4C4C-9391-4FE5A63E8A01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71554C59-43C1-4869-8C30-89F956711ECA}">
                <a16:creationId xmlns:a16="http://schemas.microsoft.com/office/drawing/2010/main" id="{95478D55-7455-454C-A004-7F87D13D01F3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475655" y="4609707"/>
            <a:ext cx="6305581" cy="2248293"/>
          </a:xfrm>
          <a:prstGeom prst="rect">
            <a:avLst/>
          </a:prstGeom>
          <a:noFill/>
        </p:spPr>
      </p:pic>
    </p:spTree>
    <p:extLst>
      <p:ext uri="{029D966A-2CD2-49E5-A7A9-B5B5646F7FC6}">
        <p14:creationId xmlns:p14="http://schemas.microsoft.com/office/powerpoint/2010/main" val="168922475552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CEEC291-FC94-40FB-8948-4D74DCA878F8}">
                <a16:creationId xmlns:a16="http://schemas.microsoft.com/office/drawing/2010/main" id="{9F4A49F3-DF64-46F4-90B7-64398AA307BC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D688457E-73D6-4DE7-8B5E-C1721328379E}" type="slidenum"/>
            <a:endParaRPr dirty="0" lang="en-US"/>
          </a:p>
        </p:txBody>
      </p:sp>
      <p:sp>
        <p:nvSpPr>
          <p:cNvPr id="3" name="Text Placeholder 5">
            <a:extLst>
              <a:ext uri="{26E97926-1BBB-432F-BCB4-F81131A5BA6E}">
                <a16:creationId xmlns:a16="http://schemas.microsoft.com/office/drawing/2010/main" id="{2F5D1F54-8745-4277-88EC-FE6159E05A77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B3F1AB93-A698-4254-ADB6-6D8F08F88B0D}">
                <a16:creationId xmlns:a16="http://schemas.microsoft.com/office/drawing/2010/main" id="{E50A28AD-E716-4239-85FF-82D025B8EBD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26502C20-9C8C-4801-AFBC-D05F29A5C26D}">
        <p14:creationId xmlns:p14="http://schemas.microsoft.com/office/powerpoint/2010/main" val="168922475557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D273A8C7-A1EF-4929-AD74-1FBB6A1FF60F}">
                <a16:creationId xmlns:a16="http://schemas.microsoft.com/office/drawing/2010/main" id="{75442D70-AC37-4233-8FD4-9105117876D4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F0CB797-CA6B-4B21-BE3F-2D823DE0E6EC}" type="slidenum"/>
            <a:endParaRPr dirty="0" lang="en-US"/>
          </a:p>
        </p:txBody>
      </p:sp>
      <p:sp>
        <p:nvSpPr>
          <p:cNvPr id="3" name="Text Placeholder 5">
            <a:extLst>
              <a:ext uri="{CF67F55F-CB17-4168-9EF4-F4878936BF70}">
                <a16:creationId xmlns:a16="http://schemas.microsoft.com/office/drawing/2010/main" id="{68C1EE08-3E98-426E-A036-C361D60C34D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DEF1DDE-0717-4EA4-8E40-9E509AC6DEB2}">
                <a16:creationId xmlns:a16="http://schemas.microsoft.com/office/drawing/2010/main" id="{764EDCA9-2179-4BFA-A35D-2513DDA4AE60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D211E9D-3D41-492C-8790-864D6A1E06F4}">
        <p14:creationId xmlns:p14="http://schemas.microsoft.com/office/powerpoint/2010/main" val="168922475557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77490688-96C5-41CE-8828-63A2FCA29EC5}">
                <a16:creationId xmlns:a16="http://schemas.microsoft.com/office/drawing/2010/main" id="{FD98271F-8AAA-4804-95DC-20A2E49AE39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5D509D13-13DA-4E9C-B29C-FE936AC08EB6}" type="slidenum"/>
            <a:endParaRPr dirty="0" lang="en-US"/>
          </a:p>
        </p:txBody>
      </p:sp>
      <p:sp>
        <p:nvSpPr>
          <p:cNvPr id="3" name="Text Placeholder 5">
            <a:extLst>
              <a:ext uri="{BFE03565-C2C1-43AC-B52F-3A649936184C}">
                <a16:creationId xmlns:a16="http://schemas.microsoft.com/office/drawing/2010/main" id="{71B7849E-25BD-48D4-8C89-02DAF146FE9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022511F-8A02-4549-8A15-222B2FE39E6A}">
                <a16:creationId xmlns:a16="http://schemas.microsoft.com/office/drawing/2010/main" id="{5714C0E1-3E9F-43D6-8CA8-B41BB071D23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AE17585-F795-45EA-B4D1-90AC64D97732}">
        <p14:creationId xmlns:p14="http://schemas.microsoft.com/office/powerpoint/2010/main" val="168922475557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80C2668B-254B-4E45-9F20-F7119FEE3373}">
                <a16:creationId xmlns:a16="http://schemas.microsoft.com/office/drawing/2010/main" id="{34FB6867-A5CE-4796-BC73-C731687F478E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26C94560-15F7-4948-BB45-054C2C6E07A9}" type="slidenum"/>
            <a:endParaRPr dirty="0" lang="en-US"/>
          </a:p>
        </p:txBody>
      </p:sp>
      <p:sp>
        <p:nvSpPr>
          <p:cNvPr id="3" name="Text Placeholder 5">
            <a:extLst>
              <a:ext uri="{0EE4F578-937E-4B72-8F07-15F396A2F031}">
                <a16:creationId xmlns:a16="http://schemas.microsoft.com/office/drawing/2010/main" id="{89B33A42-7BAC-4575-996C-F85AEDDFAC47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B2BD7F4-9E12-45B0-B6F5-E02009854843}">
                <a16:creationId xmlns:a16="http://schemas.microsoft.com/office/drawing/2010/main" id="{A946A5FC-DE4A-4960-B6FA-42999FE817A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C04B019C-9DCD-41E4-851C-CE74F1295417}">
        <p14:creationId xmlns:p14="http://schemas.microsoft.com/office/powerpoint/2010/main" val="168922475558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5F63C1F-D756-4E2B-8A9E-AC6682D586F5}">
                <a16:creationId xmlns:a16="http://schemas.microsoft.com/office/drawing/2010/main" id="{CC1FCC06-521A-4590-BDF9-6AE3C817CCE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B892D5F9-05BB-4A6B-A9A5-FB53D4466F6C}" type="slidenum"/>
            <a:endParaRPr dirty="0" lang="en-US"/>
          </a:p>
        </p:txBody>
      </p:sp>
      <p:sp>
        <p:nvSpPr>
          <p:cNvPr id="3" name="Text Placeholder 5">
            <a:extLst>
              <a:ext uri="{9F4D466A-368E-4606-9683-CC5A1FB516CB}">
                <a16:creationId xmlns:a16="http://schemas.microsoft.com/office/drawing/2010/main" id="{F8E31AFF-5053-4558-856E-92FA14FD0C6A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BB57844F-CCFE-448C-8554-58E729DA422B}">
                <a16:creationId xmlns:a16="http://schemas.microsoft.com/office/drawing/2010/main" id="{778D03BD-F136-4598-BE15-875C0FF8BAEB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69DFC350-27C7-4A8E-BD28-FAA06376FBBF}">
        <p14:creationId xmlns:p14="http://schemas.microsoft.com/office/powerpoint/2010/main" val="168922475558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4ED9C078-6107-477A-8057-00FCC59136D7}">
                <a16:creationId xmlns:a16="http://schemas.microsoft.com/office/drawing/2010/main" id="{F5245B88-F485-4A0C-AA3A-70E82604963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F94B1C5C-E619-49FC-8BBC-59206FCC3255}" type="slidenum"/>
            <a:endParaRPr dirty="0" lang="en-US"/>
          </a:p>
        </p:txBody>
      </p:sp>
      <p:sp>
        <p:nvSpPr>
          <p:cNvPr id="3" name="Text Placeholder 5">
            <a:extLst>
              <a:ext uri="{71E3F03E-71F3-473E-99CB-7E6C7582284D}">
                <a16:creationId xmlns:a16="http://schemas.microsoft.com/office/drawing/2010/main" id="{2990A0A1-B8E4-46B4-9194-00431B07ABB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0A77A93-79B6-4734-99C3-FE96AC426BDA}">
                <a16:creationId xmlns:a16="http://schemas.microsoft.com/office/drawing/2010/main" id="{95F37453-D0AD-4E6C-B505-DB37F276EA1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6ADFF65E-24E0-484B-BF44-96BCA6210763}">
        <p14:creationId xmlns:p14="http://schemas.microsoft.com/office/powerpoint/2010/main" val="168922475558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5222748-2502-45CA-99BE-EAEEADDA9E8F}">
                <a16:creationId xmlns:a16="http://schemas.microsoft.com/office/drawing/2010/main" id="{DE6A600F-DC66-4C1A-8953-0B0975ECDE7B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CF1660D2-B2A3-495B-BB7A-DEB1A7440D41}" type="slidenum"/>
            <a:endParaRPr dirty="0" lang="en-US"/>
          </a:p>
        </p:txBody>
      </p:sp>
      <p:sp>
        <p:nvSpPr>
          <p:cNvPr id="3" name="Text Placeholder 5">
            <a:extLst>
              <a:ext uri="{8D0BB0DE-20B5-49D2-9463-4ECBC283A93D}">
                <a16:creationId xmlns:a16="http://schemas.microsoft.com/office/drawing/2010/main" id="{A095861C-A40F-4C2A-B7FD-A265374DB36B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056FD961-D4D9-4DE5-A2EF-E3DF1E90F141}">
                <a16:creationId xmlns:a16="http://schemas.microsoft.com/office/drawing/2010/main" id="{8E1904C2-79BB-4D76-A3EE-773D691BB57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CE24E235-9401-4942-B7AA-32F1AB613EA4}">
        <p14:creationId xmlns:p14="http://schemas.microsoft.com/office/powerpoint/2010/main" val="168922475558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A976324-C663-461E-AC12-35C7039CE9F6}">
                <a16:creationId xmlns:a16="http://schemas.microsoft.com/office/drawing/2010/main" id="{0F2A3E63-57EC-437E-8780-B4442CD131B3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75C3C848-7BCC-49AF-B7D1-BC5ACB12D110}" type="slidenum"/>
            <a:endParaRPr dirty="0" lang="en-US"/>
          </a:p>
        </p:txBody>
      </p:sp>
      <p:sp>
        <p:nvSpPr>
          <p:cNvPr id="3" name="Text Placeholder 5">
            <a:extLst>
              <a:ext uri="{306C0D89-C26D-4F6F-A84F-09AFCF635B86}">
                <a16:creationId xmlns:a16="http://schemas.microsoft.com/office/drawing/2010/main" id="{7ED3D226-A0D2-4745-8516-7549F5D8913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559CC1AB-C767-4E96-A773-3DA5FF128DE6}">
                <a16:creationId xmlns:a16="http://schemas.microsoft.com/office/drawing/2010/main" id="{B6AA465C-E4B8-416F-B8EF-50272A1B292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6BA956F-C0C1-4D5F-BF6F-91D0548703E6}">
        <p14:creationId xmlns:p14="http://schemas.microsoft.com/office/powerpoint/2010/main" val="168922475558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6158A2B0-EF80-44B2-A3F8-275B32F7ABEC}">
                <a16:creationId xmlns:a16="http://schemas.microsoft.com/office/drawing/2010/main" id="{C7D7E45E-EC4A-4956-BDEE-4EF0240A84BE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B0AFF6E3-2DFC-4845-BE1B-D7E268A286C0}" type="slidenum"/>
            <a:endParaRPr dirty="0" lang="en-US"/>
          </a:p>
        </p:txBody>
      </p:sp>
      <p:sp>
        <p:nvSpPr>
          <p:cNvPr id="3" name="Text Placeholder 5">
            <a:extLst>
              <a:ext uri="{2FAFABD9-94FB-45D3-A518-FB40EE17CDCF}">
                <a16:creationId xmlns:a16="http://schemas.microsoft.com/office/drawing/2010/main" id="{255C7435-7AD2-4195-A4BB-CFFCD9F874A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2A715B52-D6C9-48B9-96DD-8A1C153585D8}">
                <a16:creationId xmlns:a16="http://schemas.microsoft.com/office/drawing/2010/main" id="{2B135CE2-51C6-4639-A4AE-3353258465F1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0F5BBEB-24AF-49C8-B550-EDD91B42E2FA}">
        <p14:creationId xmlns:p14="http://schemas.microsoft.com/office/powerpoint/2010/main" val="168922475558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58D4DB5-0381-4A6A-9C3A-7E6D128C5FE2}">
                <a16:creationId xmlns:a16="http://schemas.microsoft.com/office/drawing/2010/main" id="{87E69422-8CB6-465D-BA3A-D1C3C60188F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C34B0A16-0BF5-460C-8426-18B9AB3BDC21}" type="slidenum"/>
            <a:endParaRPr dirty="0" lang="en-US"/>
          </a:p>
        </p:txBody>
      </p:sp>
      <p:sp>
        <p:nvSpPr>
          <p:cNvPr id="3" name="Text Placeholder 5">
            <a:extLst>
              <a:ext uri="{3824F6F5-C26A-4F99-99B3-162FAACE68E6}">
                <a16:creationId xmlns:a16="http://schemas.microsoft.com/office/drawing/2010/main" id="{107C685F-99D4-4F9C-BD3E-FE8B0B9F241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5566DDA-BB19-4EE3-8E35-1D25BF5039B5}">
                <a16:creationId xmlns:a16="http://schemas.microsoft.com/office/drawing/2010/main" id="{FE78C15B-8BD9-47D0-B484-4F0341E3017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5C949BB-EE84-4FAE-9967-FB90C57D1B8A}">
        <p14:creationId xmlns:p14="http://schemas.microsoft.com/office/powerpoint/2010/main" val="168922475558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B20BD86-CCBC-408B-A696-68550787F50F}">
                <a16:creationId xmlns:a16="http://schemas.microsoft.com/office/drawing/2010/main" id="{49CA979C-7355-409D-B6F3-5619CF446A51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CB6F4E15-E67F-40DB-826B-091F7C10A049}">
                <a16:creationId xmlns:a16="http://schemas.microsoft.com/office/drawing/2010/main" id="{D059E680-E9F4-42A6-9DFD-E3D885872ACE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E636C516-822A-4168-B934-532E25195D6A}">
                <a16:creationId xmlns:a16="http://schemas.microsoft.com/office/drawing/2010/main" id="{1BE510B8-48C3-426E-8B08-8637787315E2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9A2D64FB-F5AB-48F8-8853-9A0AACED6B28}" type="slidenum"/>
            <a:endParaRPr dirty="0" lang="en-US"/>
          </a:p>
        </p:txBody>
      </p:sp>
    </p:spTree>
    <p:extLst>
      <p:ext uri="{40BFEBB2-02A2-4036-9733-BDF94501C196}">
        <p14:creationId xmlns:p14="http://schemas.microsoft.com/office/powerpoint/2010/main" val="1689224755527"/>
      </p:ext>
    </p:extLst>
  </p:cSld>
  <p:clrMapOvr>
    <a:masterClrMapping/>
  </p:clrMapOvr>
</p:sldLayout>
</file>

<file path=ppt/slideLayouts/slideLayout5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86A08412-FC1E-4ABC-A0EC-12593D1B4A5F}">
                <a16:creationId xmlns:a16="http://schemas.microsoft.com/office/drawing/2010/main" id="{DE2E4293-35D3-4B5D-B88F-9289DBF7648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DC497F3-76AB-48DA-B039-EA6CD4FC9708}" type="slidenum"/>
            <a:endParaRPr dirty="0" lang="en-US"/>
          </a:p>
        </p:txBody>
      </p:sp>
      <p:sp>
        <p:nvSpPr>
          <p:cNvPr id="3" name="Text Placeholder 5">
            <a:extLst>
              <a:ext uri="{04AE303D-420A-452C-8B10-1ED94F8C5851}">
                <a16:creationId xmlns:a16="http://schemas.microsoft.com/office/drawing/2010/main" id="{0C8B80D2-EBB1-466F-9443-09EB0FCEF8D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569483C-DD48-4967-AE37-B6A4B49F5A5C}">
                <a16:creationId xmlns:a16="http://schemas.microsoft.com/office/drawing/2010/main" id="{2AE9B91C-DAC4-41CE-B2E3-9C8168BBCA34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D877831B-97DC-4512-9B8C-DF345DA1429A}">
        <p14:creationId xmlns:p14="http://schemas.microsoft.com/office/powerpoint/2010/main" val="168922475559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3710F75-21D4-4857-8F38-3B12C4B5F4E1}">
                <a16:creationId xmlns:a16="http://schemas.microsoft.com/office/drawing/2010/main" id="{9B1953A1-0174-48FB-8F52-202C05A8B0D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202D1A56-E7DC-4E96-8182-D82280252D02}" type="slidenum"/>
            <a:endParaRPr dirty="0" lang="en-US"/>
          </a:p>
        </p:txBody>
      </p:sp>
      <p:sp>
        <p:nvSpPr>
          <p:cNvPr id="3" name="Text Placeholder 5">
            <a:extLst>
              <a:ext uri="{557EB190-D836-4E29-819E-FFEC3A67036B}">
                <a16:creationId xmlns:a16="http://schemas.microsoft.com/office/drawing/2010/main" id="{57A2E013-1416-46DE-8FB4-1B76E346796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902EF12B-302A-4D06-BA04-E4641C31478D}">
                <a16:creationId xmlns:a16="http://schemas.microsoft.com/office/drawing/2010/main" id="{CE59D72B-D237-4D1B-AC08-B47758CB1A3A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4B245A3-D845-440D-9D9E-E6B890A42D4D}">
        <p14:creationId xmlns:p14="http://schemas.microsoft.com/office/powerpoint/2010/main" val="168922475559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A8FADD58-530A-4FD5-996A-7BD49C8FF49F}">
                <a16:creationId xmlns:a16="http://schemas.microsoft.com/office/drawing/2010/main" id="{F667CF16-3C74-4C03-8958-B8C1E1E8337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D538F0D6-DB0F-46FA-8D23-902805055770}" type="slidenum"/>
            <a:endParaRPr dirty="0" lang="en-US"/>
          </a:p>
        </p:txBody>
      </p:sp>
      <p:sp>
        <p:nvSpPr>
          <p:cNvPr id="3" name="Text Placeholder 5">
            <a:extLst>
              <a:ext uri="{53358F74-7F45-43E6-B553-4CE3C517DE18}">
                <a16:creationId xmlns:a16="http://schemas.microsoft.com/office/drawing/2010/main" id="{546181AF-FE44-4C6C-94EE-16D8AF530E22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7B64D985-2BB7-439D-B411-4D6CEABD5912}">
                <a16:creationId xmlns:a16="http://schemas.microsoft.com/office/drawing/2010/main" id="{D8111781-E141-4527-BCB0-CD7A4772C6E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197B699-EF3F-42AF-ABED-DE98F48C85E5}">
        <p14:creationId xmlns:p14="http://schemas.microsoft.com/office/powerpoint/2010/main" val="168922475559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55E0B65-815B-44C8-95BD-C04DFA5B376A}">
                <a16:creationId xmlns:a16="http://schemas.microsoft.com/office/drawing/2010/main" id="{9F2B6BD2-4556-4B38-BF0D-C179425A028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536468E5-B6EE-41C9-B577-03880612BA56}" type="slidenum"/>
            <a:endParaRPr dirty="0" lang="en-US"/>
          </a:p>
        </p:txBody>
      </p:sp>
      <p:sp>
        <p:nvSpPr>
          <p:cNvPr id="3" name="Text Placeholder 5">
            <a:extLst>
              <a:ext uri="{A2710FE2-A646-4BF5-8D4F-416ED57C3EE8}">
                <a16:creationId xmlns:a16="http://schemas.microsoft.com/office/drawing/2010/main" id="{FFE0F5AD-6982-4B01-9EB3-324DC879990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C290D23-1042-4243-B030-DC8270C7B4FA}">
                <a16:creationId xmlns:a16="http://schemas.microsoft.com/office/drawing/2010/main" id="{00AC6CF7-E303-4FB0-9F5E-0CBB44027390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72F6FAEC-46A6-483D-87E4-83A10FB16ECE}">
        <p14:creationId xmlns:p14="http://schemas.microsoft.com/office/powerpoint/2010/main" val="168922475559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3D5A06F-6D1C-40FF-B243-D61DEF6D2C03}">
                <a16:creationId xmlns:a16="http://schemas.microsoft.com/office/drawing/2010/main" id="{613E4F1B-1BDD-4B00-982A-BE02E779801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191AE42-DE6B-4EC1-A142-65160B228438}" type="slidenum"/>
            <a:endParaRPr dirty="0" lang="en-US"/>
          </a:p>
        </p:txBody>
      </p:sp>
      <p:sp>
        <p:nvSpPr>
          <p:cNvPr id="3" name="Text Placeholder 5">
            <a:extLst>
              <a:ext uri="{8C62C795-85CB-40EF-9109-48F24A5D7C43}">
                <a16:creationId xmlns:a16="http://schemas.microsoft.com/office/drawing/2010/main" id="{9267CCEF-7A7A-41ED-8AB8-E889C3A6FC1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E873EF6-8EC9-4FA5-ABC7-C7F223D4C1AE}">
                <a16:creationId xmlns:a16="http://schemas.microsoft.com/office/drawing/2010/main" id="{6EA1394B-CC44-48E0-B041-EAFC64EE8ECA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FEF4348-F87F-47CF-8518-3606E88EE3FA}">
        <p14:creationId xmlns:p14="http://schemas.microsoft.com/office/powerpoint/2010/main" val="168922475559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620F049-6928-4415-9760-2615D45EE176}">
                <a16:creationId xmlns:a16="http://schemas.microsoft.com/office/drawing/2010/main" id="{6BE806C4-1713-43D7-814C-96F44DC4EFF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02D2654-1DC4-419F-A416-88ED918B8CB9}" type="slidenum"/>
            <a:endParaRPr dirty="0" lang="en-US"/>
          </a:p>
        </p:txBody>
      </p:sp>
      <p:sp>
        <p:nvSpPr>
          <p:cNvPr id="3" name="Text Placeholder 5">
            <a:extLst>
              <a:ext uri="{6975F77B-7729-4A90-9A1D-9644902B00A3}">
                <a16:creationId xmlns:a16="http://schemas.microsoft.com/office/drawing/2010/main" id="{6D2249FB-6DB4-4908-82FF-8C0D124737B2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578E208-A4AF-46DD-9755-08512662B5E2}">
                <a16:creationId xmlns:a16="http://schemas.microsoft.com/office/drawing/2010/main" id="{D2F3EE0D-CB32-4F27-AE0C-B8124F64F7CD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6611B44B-8AC9-45F1-A376-ED9B3061C7F9}">
        <p14:creationId xmlns:p14="http://schemas.microsoft.com/office/powerpoint/2010/main" val="168922475559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2759A91C-2CED-44FC-B494-029A03866F71}">
                <a16:creationId xmlns:a16="http://schemas.microsoft.com/office/drawing/2010/main" id="{793DC73A-6DC0-4D43-A0ED-6773950F8466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807B6118-045E-4253-A15F-8D51DF12EE3E}" type="slidenum"/>
            <a:endParaRPr dirty="0" lang="en-US"/>
          </a:p>
        </p:txBody>
      </p:sp>
      <p:sp>
        <p:nvSpPr>
          <p:cNvPr id="3" name="Text Placeholder 5">
            <a:extLst>
              <a:ext uri="{BC844961-19A6-4FE0-9D1D-B7737D51623F}">
                <a16:creationId xmlns:a16="http://schemas.microsoft.com/office/drawing/2010/main" id="{1C202F78-2963-42EB-AAB7-A577BCF5F88E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66058E9E-08D9-44E4-BBDB-212717C418DC}">
                <a16:creationId xmlns:a16="http://schemas.microsoft.com/office/drawing/2010/main" id="{5DA1683F-0D54-49C5-9607-E095E734E040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D0AFC9C-9186-46DB-87A6-F334C6F66941}">
        <p14:creationId xmlns:p14="http://schemas.microsoft.com/office/powerpoint/2010/main" val="168922475559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481461EA-C855-4F3F-B094-225876DCAEA1}">
                <a16:creationId xmlns:a16="http://schemas.microsoft.com/office/drawing/2010/main" id="{E23CD900-C861-4CAB-B5EE-A5E1E8F5A3E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C398EAF3-F2FE-4B2F-B716-3BDDCD61E28D}" type="slidenum"/>
            <a:endParaRPr dirty="0" lang="en-US"/>
          </a:p>
        </p:txBody>
      </p:sp>
      <p:sp>
        <p:nvSpPr>
          <p:cNvPr id="3" name="Text Placeholder 5">
            <a:extLst>
              <a:ext uri="{473D834C-9610-4EA0-9236-68858F3BCCED}">
                <a16:creationId xmlns:a16="http://schemas.microsoft.com/office/drawing/2010/main" id="{444E6234-C022-41FB-A680-B5BB2F5D1D9A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E1492E2-910D-4D01-9D6A-0ABB6BE42287}">
                <a16:creationId xmlns:a16="http://schemas.microsoft.com/office/drawing/2010/main" id="{98A0A2A9-0706-4530-965A-348460142C24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5121BD72-DDC5-49BC-A85A-7A84935C32DF}">
        <p14:creationId xmlns:p14="http://schemas.microsoft.com/office/powerpoint/2010/main" val="168922475559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9A7F090-FF35-430B-9DCA-4EB4602EAC63}">
                <a16:creationId xmlns:a16="http://schemas.microsoft.com/office/drawing/2010/main" id="{6964DB4C-51B8-4E52-A2A8-2D3F444E81F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F9931D79-42C2-46B9-8799-0CBBD9C478A3}" type="slidenum"/>
            <a:endParaRPr dirty="0" lang="en-US"/>
          </a:p>
        </p:txBody>
      </p:sp>
      <p:sp>
        <p:nvSpPr>
          <p:cNvPr id="3" name="Text Placeholder 5">
            <a:extLst>
              <a:ext uri="{F04DCF42-D71E-4CC7-BF17-614BC9CBDFA5}">
                <a16:creationId xmlns:a16="http://schemas.microsoft.com/office/drawing/2010/main" id="{81A88E93-2D74-4103-91EE-B69FF74DFE9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94EE8F7E-06AC-4971-8D24-20AC2AB49CE6}">
                <a16:creationId xmlns:a16="http://schemas.microsoft.com/office/drawing/2010/main" id="{DF6E6DAD-7A37-4CB8-A225-2AA774925DA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400C88B-B965-46ED-A67F-424001D99F47}">
        <p14:creationId xmlns:p14="http://schemas.microsoft.com/office/powerpoint/2010/main" val="168922475560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4A6FCA71-10AF-4CE4-93B1-DC51A853378F}">
                <a16:creationId xmlns:a16="http://schemas.microsoft.com/office/drawing/2010/main" id="{F5FA9374-0EBA-4F23-9D4C-13F599BF620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363CD68-A966-49C4-93A3-9AC7159C4C65}" type="slidenum"/>
            <a:endParaRPr dirty="0" lang="en-US"/>
          </a:p>
        </p:txBody>
      </p:sp>
      <p:sp>
        <p:nvSpPr>
          <p:cNvPr id="3" name="Text Placeholder 5">
            <a:extLst>
              <a:ext uri="{18B49B09-5AE8-48BD-BA98-00A97B60A7F7}">
                <a16:creationId xmlns:a16="http://schemas.microsoft.com/office/drawing/2010/main" id="{46B252A7-0DCD-40AE-B755-AD89CE0558CB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BF8FA62-8CB7-4AB6-9AE8-00458786AA8F}">
                <a16:creationId xmlns:a16="http://schemas.microsoft.com/office/drawing/2010/main" id="{FE9FA230-C565-4251-8833-4E19BBC15F6D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C48A833-5291-41E7-8CFE-427B7F0E356F}">
        <p14:creationId xmlns:p14="http://schemas.microsoft.com/office/powerpoint/2010/main" val="168922475560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ACF50F6-202B-4420-A057-9A699DA45518}">
                <a16:creationId xmlns:a16="http://schemas.microsoft.com/office/drawing/2010/main" id="{27F92ACB-9DDA-463C-9454-681BB54841C3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/>
          <a:p>
            <a:pPr/>
            <a:fld id="{7A55C743-160A-4527-B3F1-D041AFE1F1A5}" type="slidenum"/>
            <a:endParaRPr dirty="0" lang="en-US"/>
          </a:p>
        </p:txBody>
      </p:sp>
      <p:sp>
        <p:nvSpPr>
          <p:cNvPr id="3" name="TextBox 8">
            <a:extLst>
              <a:ext uri="{3A2921D3-75D0-4B7F-83E0-8024D7FA4BF2}">
                <a16:creationId xmlns:a16="http://schemas.microsoft.com/office/drawing/2010/main" id="{964A6B03-48DC-409C-81AB-99EBF459A63B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</a:t>
            </a:r>
            <a:r>
              <a:rPr dirty="0" err="1" lang="en-US" sz="1600"/>
              <a:t>Eversafe</a:t>
            </a:r>
            <a:r>
              <a:rPr baseline="0" dirty="0" lang="en-US" sz="1600"/>
              <a:t> Academy 2018</a:t>
            </a:r>
            <a:endParaRPr baseline="0" dirty="0" lang="en-US" sz="1600"/>
          </a:p>
        </p:txBody>
      </p:sp>
      <p:grpSp>
        <p:nvGrpSpPr>
          <p:cNvPr id="4" name="Group 4">
            <a:extLst>
              <a:ext uri="{EEA4B76C-B44E-4C59-9F46-6DAA916D6349}">
                <a16:creationId xmlns:a16="http://schemas.microsoft.com/office/drawing/2010/main" id="{B7A617A0-BE3D-4AC2-8B34-24DC463812A0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91A47001-FEB6-439A-ABEF-A330A05EA221}">
                  <a16:creationId xmlns:a16="http://schemas.microsoft.com/office/drawing/2010/main" id="{554259EE-4E81-4F35-B263-EDF4D97522F4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6" name="Freeform 18">
              <a:extLst>
                <a:ext uri="{358C8C99-44E4-4E78-900F-250075F1B140}">
                  <a16:creationId xmlns:a16="http://schemas.microsoft.com/office/drawing/2010/main" id="{010FDBF6-27B9-4E73-B500-35020375DE2A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7" name="Freeform 22">
              <a:extLst>
                <a:ext uri="{D46223BE-1C26-4481-AAEB-1417BED5FEE8}">
                  <a16:creationId xmlns:a16="http://schemas.microsoft.com/office/drawing/2010/main" id="{C4739452-F749-41C6-A49B-BB76A2EA6F0B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8" name="Freeform 26">
              <a:extLst>
                <a:ext uri="{C5186CD0-035C-47B9-9F67-3A0CDD86118A}">
                  <a16:creationId xmlns:a16="http://schemas.microsoft.com/office/drawing/2010/main" id="{E6AEB5A0-5B93-4FCE-A0F0-E918CB64476E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</p:grpSp>
      <p:sp>
        <p:nvSpPr>
          <p:cNvPr id="9" name="TextBox 12">
            <a:extLst>
              <a:ext uri="{C6BCCBB0-2992-4113-A0CA-2D6E43273CC0}">
                <a16:creationId xmlns:a16="http://schemas.microsoft.com/office/drawing/2010/main" id="{CB178AC4-2398-49D4-A372-FF019B0D3110}"/>
              </a:ext>
            </a:extLst>
          </p:cNvPr>
          <p:cNvSpPr txBox="1"/>
          <p:nvPr userDrawn="1"/>
        </p:nvSpPr>
        <p:spPr>
          <a:xfrm rot="0">
            <a:off x="0" y="5949280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 6297</a:t>
            </a:r>
            <a:r>
              <a:rPr b="1" baseline="0" dirty="0" lang="en-US" sz="2400">
                <a:solidFill>
                  <a:schemeClr val="tx1"/>
                </a:solidFill>
                <a:latin typeface="+mj-lt"/>
              </a:rPr>
              <a:t> 8617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</a:t>
            </a:r>
            <a:r>
              <a:rPr b="1" baseline="0" dirty="0" lang="en-US" sz="2400">
                <a:solidFill>
                  <a:schemeClr val="tx1"/>
                </a:solidFill>
                <a:latin typeface="+mj-lt"/>
              </a:rPr>
              <a:t> 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training@eversafe.com.sg</a:t>
            </a:r>
            <a:endParaRPr b="1" dirty="0" lang="en-US" sz="24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TextBox 13">
            <a:extLst>
              <a:ext uri="{03DC754D-5785-454E-BC69-CE320E93FE78}">
                <a16:creationId xmlns:a16="http://schemas.microsoft.com/office/drawing/2010/main" id="{1917DBBE-A2FE-480B-ADA6-AC87E3EAA551}"/>
              </a:ext>
            </a:extLst>
          </p:cNvPr>
          <p:cNvSpPr txBox="1"/>
          <p:nvPr userDrawn="1"/>
        </p:nvSpPr>
        <p:spPr>
          <a:xfrm rot="0">
            <a:off x="0" y="5487615"/>
            <a:ext cx="9143999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chemeClr val="tx1"/>
                </a:solidFill>
                <a:latin typeface="+mj-lt"/>
              </a:rPr>
              <a:t>www.eversafe.com.sg</a:t>
            </a:r>
            <a:endParaRPr b="1" dirty="0" lang="en-US" sz="24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1" name="Text Placeholder 3">
            <a:extLst>
              <a:ext uri="{36D6265B-A7E6-49A7-92B5-822534755FB3}">
                <a16:creationId xmlns:a16="http://schemas.microsoft.com/office/drawing/2010/main" id="{1AF05C70-8CBE-4E02-8848-23425EDFD5B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+mn-lt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2" name="Text Placeholder 16">
            <a:extLst>
              <a:ext uri="{1F9AECC3-0D9F-432C-AC17-706C478CC705}">
                <a16:creationId xmlns:a16="http://schemas.microsoft.com/office/drawing/2010/main" id="{C9A4D522-17AE-41D1-9DF1-445825373C1B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13" name="Picture 2">
            <a:extLst>
              <a:ext uri="{AEAEA881-DD0A-49CF-BEF4-FC0752789E2D}">
                <a16:creationId xmlns:a16="http://schemas.microsoft.com/office/drawing/2010/main" id="{CE3A71FB-666D-48A2-8EDA-7952FBC78E2D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722730" y="4023660"/>
            <a:ext cx="5400600" cy="1925619"/>
          </a:xfrm>
          <a:prstGeom prst="rect">
            <a:avLst/>
          </a:prstGeom>
          <a:noFill/>
        </p:spPr>
      </p:pic>
    </p:spTree>
    <p:extLst>
      <p:ext uri="{B53CBFFD-4BC1-4CD9-80BE-35ACCBB7CC56}">
        <p14:creationId xmlns:p14="http://schemas.microsoft.com/office/powerpoint/2010/main" val="168922475552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29299C32-7C67-4223-B24D-FFB5D68B535F}">
                <a16:creationId xmlns:a16="http://schemas.microsoft.com/office/drawing/2010/main" id="{8A0D083F-DC87-48F6-BFCF-9DE22B2FCE0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82F8E4E5-978E-479D-86FA-F7E42A9822D0}" type="slidenum"/>
            <a:endParaRPr dirty="0" lang="en-US"/>
          </a:p>
        </p:txBody>
      </p:sp>
      <p:sp>
        <p:nvSpPr>
          <p:cNvPr id="3" name="Text Placeholder 5">
            <a:extLst>
              <a:ext uri="{D060EC40-F95F-428A-B33A-1258504FBB74}">
                <a16:creationId xmlns:a16="http://schemas.microsoft.com/office/drawing/2010/main" id="{B298C7F7-336D-4299-982A-9A8A04BDAD4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2BBBB69-0467-4DAF-B263-2C8B8A3D4CC8}">
                <a16:creationId xmlns:a16="http://schemas.microsoft.com/office/drawing/2010/main" id="{BFA6A007-481C-4F91-A17D-F5C68E820E8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41CA768F-B17D-4683-B457-B2346F9DBA75}">
        <p14:creationId xmlns:p14="http://schemas.microsoft.com/office/powerpoint/2010/main" val="168922475560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8E0B9692-CB42-48B5-9B1D-6EDF4F7FFB28}">
                <a16:creationId xmlns:a16="http://schemas.microsoft.com/office/drawing/2010/main" id="{563B82DB-7AE6-4544-B4D4-B30B35132B4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02C9944-7542-4070-B395-4A281E0BFD7C}" type="slidenum"/>
            <a:endParaRPr dirty="0" lang="en-US"/>
          </a:p>
        </p:txBody>
      </p:sp>
      <p:sp>
        <p:nvSpPr>
          <p:cNvPr id="3" name="Text Placeholder 5">
            <a:extLst>
              <a:ext uri="{5ED96C8E-B404-4DB3-BC70-912EF1E648E4}">
                <a16:creationId xmlns:a16="http://schemas.microsoft.com/office/drawing/2010/main" id="{D5D8AF60-540B-46EC-A9A6-26D3154F1CE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5C8DE26B-56EC-45B6-90BA-7713825756B8}">
                <a16:creationId xmlns:a16="http://schemas.microsoft.com/office/drawing/2010/main" id="{F59F8A74-E7F5-4E66-8109-64F34F37FD40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CD21EC0D-31E9-460E-8580-05118BF15488}">
        <p14:creationId xmlns:p14="http://schemas.microsoft.com/office/powerpoint/2010/main" val="168922475560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1CDE273-2CE1-46DB-93A8-84DF96066106}">
                <a16:creationId xmlns:a16="http://schemas.microsoft.com/office/drawing/2010/main" id="{ED7FE93E-EFBD-4C3B-BBD9-8C711BD8ED5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30AD9FB-F7EB-4478-832C-C8E024F56BA8}" type="slidenum"/>
            <a:endParaRPr dirty="0" lang="en-US"/>
          </a:p>
        </p:txBody>
      </p:sp>
      <p:sp>
        <p:nvSpPr>
          <p:cNvPr id="3" name="Text Placeholder 5">
            <a:extLst>
              <a:ext uri="{6F72CE35-5129-4926-9260-A2E957A8DFB8}">
                <a16:creationId xmlns:a16="http://schemas.microsoft.com/office/drawing/2010/main" id="{4AEA726B-9E6E-4F46-8824-BD2FFFD1DD5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A8BDB07-0562-4E21-8F71-16CF0127AB02}">
                <a16:creationId xmlns:a16="http://schemas.microsoft.com/office/drawing/2010/main" id="{98ADE962-C11F-4F15-8BA4-5F143036FF4E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5F5ECC8-41B6-41DA-9AE8-BDDED601F309}">
        <p14:creationId xmlns:p14="http://schemas.microsoft.com/office/powerpoint/2010/main" val="168922475560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4914369-FC47-4EB8-82AB-3ADF97A4732B}">
                <a16:creationId xmlns:a16="http://schemas.microsoft.com/office/drawing/2010/main" id="{678117C9-9CE4-4464-A696-503413D11E51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B5F2E2AA-8978-4D30-9503-A87D29A24E95}" type="slidenum"/>
            <a:endParaRPr dirty="0" lang="en-US"/>
          </a:p>
        </p:txBody>
      </p:sp>
      <p:sp>
        <p:nvSpPr>
          <p:cNvPr id="3" name="Text Placeholder 5">
            <a:extLst>
              <a:ext uri="{EEA9D238-C2A9-4DA7-8C0E-984A7C8B20B4}">
                <a16:creationId xmlns:a16="http://schemas.microsoft.com/office/drawing/2010/main" id="{206EECE2-CB3D-4112-91E3-85A4AA4D589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64ED35BF-E177-41D3-A7D1-FEDFA01EB69B}">
                <a16:creationId xmlns:a16="http://schemas.microsoft.com/office/drawing/2010/main" id="{E1AAFD9F-21D6-4BC1-A9BA-5F9BEE60CAF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B7D6649-1085-4DA8-8135-25439F0E0505}">
        <p14:creationId xmlns:p14="http://schemas.microsoft.com/office/powerpoint/2010/main" val="168922475560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56CF680-135B-4AEB-AF4C-567C7ABFBB37}">
                <a16:creationId xmlns:a16="http://schemas.microsoft.com/office/drawing/2010/main" id="{F6E5482A-7A88-4D27-922A-9F060C67213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627B90E5-4553-4606-A42D-AD98E5C9D4B3}" type="slidenum"/>
            <a:endParaRPr dirty="0" lang="en-US"/>
          </a:p>
        </p:txBody>
      </p:sp>
      <p:sp>
        <p:nvSpPr>
          <p:cNvPr id="3" name="Text Placeholder 5">
            <a:extLst>
              <a:ext uri="{A86C0A09-33E7-4765-86C4-2F4A50F916BD}">
                <a16:creationId xmlns:a16="http://schemas.microsoft.com/office/drawing/2010/main" id="{CB312B63-AA15-4239-AF5E-DC287DCF75B2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6C6C891E-0A81-43C7-A690-FE4C1AE5C7A6}">
                <a16:creationId xmlns:a16="http://schemas.microsoft.com/office/drawing/2010/main" id="{83311AEA-3DD5-4A29-9EA3-70A1D9C2BB4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6A4F27E-912A-488D-AF41-30206A94108A}">
        <p14:creationId xmlns:p14="http://schemas.microsoft.com/office/powerpoint/2010/main" val="168922475560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F3F1DC8-B23D-4FCA-8BF5-D22DDF75DD94}">
                <a16:creationId xmlns:a16="http://schemas.microsoft.com/office/drawing/2010/main" id="{8A4DDA6C-95DF-45E0-AF6D-1E6969CF996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9C19672-EEB1-4861-A810-961C6C0ACEDD}" type="slidenum"/>
            <a:endParaRPr dirty="0" lang="en-US"/>
          </a:p>
        </p:txBody>
      </p:sp>
      <p:sp>
        <p:nvSpPr>
          <p:cNvPr id="3" name="Text Placeholder 5">
            <a:extLst>
              <a:ext uri="{67FC9C37-BCAA-405F-96CA-EA5FDA9E227B}">
                <a16:creationId xmlns:a16="http://schemas.microsoft.com/office/drawing/2010/main" id="{48337DD9-BB99-4412-B5EE-8293EC002E5A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71C283D-ACC3-436C-9FF6-75D54FEDA646}">
                <a16:creationId xmlns:a16="http://schemas.microsoft.com/office/drawing/2010/main" id="{8FE5BA0C-9A14-47A7-85A8-3014BA4B09BE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39BF5E2-25DF-4F75-9A57-419E17D9B2C0}">
        <p14:creationId xmlns:p14="http://schemas.microsoft.com/office/powerpoint/2010/main" val="168922475560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6DC7B597-01D0-4906-97E4-9BFCBD6E0AC2}">
                <a16:creationId xmlns:a16="http://schemas.microsoft.com/office/drawing/2010/main" id="{CD611E42-0732-4E55-A05A-77B7DC89443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721A3456-F55F-4CDB-81D2-FAD4B584AC41}" type="slidenum"/>
            <a:endParaRPr dirty="0" lang="en-US"/>
          </a:p>
        </p:txBody>
      </p:sp>
      <p:sp>
        <p:nvSpPr>
          <p:cNvPr id="3" name="Text Placeholder 5">
            <a:extLst>
              <a:ext uri="{8F421C73-25AF-4573-A27E-3A771607BF25}">
                <a16:creationId xmlns:a16="http://schemas.microsoft.com/office/drawing/2010/main" id="{75A58C26-5C36-45BD-9F22-223D2C56E9B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85EC067-9A3B-4B1C-A2C3-8F9DEC1592B5}">
                <a16:creationId xmlns:a16="http://schemas.microsoft.com/office/drawing/2010/main" id="{D73A1A21-573C-43E7-BF58-C964A7F66613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786B6751-0E95-47CE-9A81-23D05B90B140}">
        <p14:creationId xmlns:p14="http://schemas.microsoft.com/office/powerpoint/2010/main" val="168922475561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3237ABD-83B1-4A68-8C41-F6DCE8EBA4F5}">
                <a16:creationId xmlns:a16="http://schemas.microsoft.com/office/drawing/2010/main" id="{A4062330-415E-48C6-8ED8-FE69D806FBD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B4C207C-3187-47FA-B75A-222976D08D5F}" type="slidenum"/>
            <a:endParaRPr dirty="0" lang="en-US"/>
          </a:p>
        </p:txBody>
      </p:sp>
      <p:sp>
        <p:nvSpPr>
          <p:cNvPr id="3" name="Text Placeholder 5">
            <a:extLst>
              <a:ext uri="{6599E93A-E8A2-49D0-8626-B6521F235C7F}">
                <a16:creationId xmlns:a16="http://schemas.microsoft.com/office/drawing/2010/main" id="{E1DA5326-91C5-4B2F-9BAF-BCEEF23B198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C75A310-FF84-4895-AB20-0AF2DC955BD3}">
                <a16:creationId xmlns:a16="http://schemas.microsoft.com/office/drawing/2010/main" id="{7EA8AC5E-6588-48A5-93A0-BAD9B8E20121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C47F06D-34EE-4EE1-8135-52E7E440740B}">
        <p14:creationId xmlns:p14="http://schemas.microsoft.com/office/powerpoint/2010/main" val="168922475561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637B41C-E126-4A60-A472-BC20AC3DF020}">
                <a16:creationId xmlns:a16="http://schemas.microsoft.com/office/drawing/2010/main" id="{D2BD5926-765A-4ED0-9BC6-46E5AB8E45F4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8834D29D-5AA4-4550-84D0-7DA74FC3B54C}" type="slidenum"/>
            <a:endParaRPr dirty="0" lang="en-US"/>
          </a:p>
        </p:txBody>
      </p:sp>
      <p:sp>
        <p:nvSpPr>
          <p:cNvPr id="3" name="Text Placeholder 5">
            <a:extLst>
              <a:ext uri="{A662A009-63F3-443C-868A-238C0104FC85}">
                <a16:creationId xmlns:a16="http://schemas.microsoft.com/office/drawing/2010/main" id="{93D4368B-649B-4652-8FCC-03B30272CC1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3A0C718-1CEF-4F9E-A8C1-DD92C08D6688}">
                <a16:creationId xmlns:a16="http://schemas.microsoft.com/office/drawing/2010/main" id="{27828150-55A0-4809-B51B-746BC6FC8EC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BEA7B89-F873-4645-B179-10D519144077}">
        <p14:creationId xmlns:p14="http://schemas.microsoft.com/office/powerpoint/2010/main" val="168922475561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E2B92A50-977A-4D46-ACF3-8AD2A95D9F57}">
                <a16:creationId xmlns:a16="http://schemas.microsoft.com/office/drawing/2010/main" id="{AAF24AC4-9A37-4F3E-B34F-54D3C3077351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D7290737-7F8C-40C6-84FF-7252EC0A0A79}" type="slidenum"/>
            <a:endParaRPr dirty="0" lang="en-US"/>
          </a:p>
        </p:txBody>
      </p:sp>
      <p:sp>
        <p:nvSpPr>
          <p:cNvPr id="3" name="Text Placeholder 5">
            <a:extLst>
              <a:ext uri="{A083DCD8-930A-4D8D-A330-162B2771A7D3}">
                <a16:creationId xmlns:a16="http://schemas.microsoft.com/office/drawing/2010/main" id="{3534D54E-0A32-4F17-B344-07DD2D450FA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9B10923-C3AF-47D9-AB36-05CAE74F6F3A}">
                <a16:creationId xmlns:a16="http://schemas.microsoft.com/office/drawing/2010/main" id="{76F99D20-2897-4B39-A489-F0A6860BD7E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1A741A0-1C31-44C1-9F40-67E8D95896B4}">
        <p14:creationId xmlns:p14="http://schemas.microsoft.com/office/powerpoint/2010/main" val="168922475561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22946018-CFD5-4BC2-B42A-8C2EFA51B03E}">
                <a16:creationId xmlns:a16="http://schemas.microsoft.com/office/drawing/2010/main" id="{7BFE56FF-C436-4E75-B8BF-58136A701FC5}"/>
              </a:ext>
            </a:extLst>
          </p:cNvPr>
          <p:cNvSpPr>
            <a:spLocks noChangeArrowheads="true" noGrp="true"/>
          </p:cNvSpPr>
          <p:nvPr>
            <p:ph idx="12" sz="quarter" type="sldNum"/>
          </p:nvPr>
        </p:nvSpPr>
        <p:spPr>
          <a:xfrm rot="0">
            <a:off x="7452320" y="6448251"/>
            <a:ext cx="1584176" cy="365125"/>
          </a:xfrm>
        </p:spPr>
        <p:txBody>
          <a:bodyPr rtlCol="0" vert="horz"/>
          <a:lstStyle>
            <a:lvl1pPr lvl="0"/>
          </a:lstStyle>
          <a:p>
            <a:pPr/>
            <a:fld id="{EE760257-1C9F-4065-B828-54FC3FC3D681}" type="slidenum"/>
            <a:endParaRPr dirty="0" lang="en-US"/>
          </a:p>
        </p:txBody>
      </p:sp>
    </p:spTree>
    <p:extLst>
      <p:ext uri="{402B5398-4C8C-4FFE-A3AB-A28EE5380C5F}">
        <p14:creationId xmlns:p14="http://schemas.microsoft.com/office/powerpoint/2010/main" val="1689224755530"/>
      </p:ext>
    </p:extLst>
  </p:cSld>
  <p:clrMapOvr>
    <a:masterClrMapping/>
  </p:clrMapOvr>
</p:sldLayout>
</file>

<file path=ppt/slideLayouts/slideLayout7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7EB82932-D414-4E38-B0DF-C82FF295C6AD}">
                <a16:creationId xmlns:a16="http://schemas.microsoft.com/office/drawing/2010/main" id="{FDD8CBEB-2C67-4E43-8383-3299FD08EFF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3578180-0780-4E83-9ED3-F2CA525030E4}" type="slidenum"/>
            <a:endParaRPr dirty="0" lang="en-US"/>
          </a:p>
        </p:txBody>
      </p:sp>
      <p:sp>
        <p:nvSpPr>
          <p:cNvPr id="3" name="Text Placeholder 5">
            <a:extLst>
              <a:ext uri="{6AA0A78E-15A9-443B-8751-5D4D25D29100}">
                <a16:creationId xmlns:a16="http://schemas.microsoft.com/office/drawing/2010/main" id="{4673FCFF-AF45-494F-A5CC-883A07AC6B4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08540113-D163-466D-9A19-B27985F60241}">
                <a16:creationId xmlns:a16="http://schemas.microsoft.com/office/drawing/2010/main" id="{793BFABB-C6FA-4609-ABB3-32AF3430C18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40C6E87-80AA-4AE1-A854-D2D82E11D2A6}">
        <p14:creationId xmlns:p14="http://schemas.microsoft.com/office/powerpoint/2010/main" val="168922475561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1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6F65FB9A-147C-4FDE-8CCA-EE952D086878}">
                <a16:creationId xmlns:a16="http://schemas.microsoft.com/office/drawing/2010/main" id="{50D9E727-7A0E-40E2-873F-2051C9B8F5A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88AC804A-61B2-469C-8576-A3A137208F3E}" type="slidenum"/>
            <a:endParaRPr dirty="0" lang="en-US"/>
          </a:p>
        </p:txBody>
      </p:sp>
      <p:sp>
        <p:nvSpPr>
          <p:cNvPr id="3" name="Text Placeholder 5">
            <a:extLst>
              <a:ext uri="{59CDADA9-2C28-4901-A9A4-5279634BEE78}">
                <a16:creationId xmlns:a16="http://schemas.microsoft.com/office/drawing/2010/main" id="{6684DE80-C72A-4D88-8652-F0940D2387A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751E21F-7596-4BAD-964B-F47D8F9B2424}">
                <a16:creationId xmlns:a16="http://schemas.microsoft.com/office/drawing/2010/main" id="{14D4D656-7DCD-400B-A3A1-C38831AA8C3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76959002-5A86-418A-9F76-21F48D78C6B2}">
        <p14:creationId xmlns:p14="http://schemas.microsoft.com/office/powerpoint/2010/main" val="168922475561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E50E3B1-17B6-4273-8426-062FF7CE89E7}">
                <a16:creationId xmlns:a16="http://schemas.microsoft.com/office/drawing/2010/main" id="{3026790C-BB4D-46F9-8DC5-8873867F5E24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B5DA6180-44EA-4991-85F6-159906BEC534}" type="slidenum"/>
            <a:endParaRPr dirty="0" lang="en-US"/>
          </a:p>
        </p:txBody>
      </p:sp>
      <p:sp>
        <p:nvSpPr>
          <p:cNvPr id="3" name="Text Placeholder 5">
            <a:extLst>
              <a:ext uri="{A1438C7A-999B-4756-8102-7352C8CD58ED}">
                <a16:creationId xmlns:a16="http://schemas.microsoft.com/office/drawing/2010/main" id="{8233DAF9-C143-43A5-B87D-C8CDF3973C31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0B09AC23-1938-4B83-8748-164A33E86CB0}">
                <a16:creationId xmlns:a16="http://schemas.microsoft.com/office/drawing/2010/main" id="{2A6F3ECF-C488-430A-B15A-2677CBCE762B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C351446-39A1-4C4E-90C5-D9F85619B375}">
        <p14:creationId xmlns:p14="http://schemas.microsoft.com/office/powerpoint/2010/main" val="168922475561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4CE4E492-9A6C-4EA6-9B85-5ACF697C3B4E}">
                <a16:creationId xmlns:a16="http://schemas.microsoft.com/office/drawing/2010/main" id="{9BFAA5A0-CF83-4948-8CE3-9D9C5C41432E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C658720-BA01-4C9A-9E5D-D5C0DA19AEB9}" type="slidenum"/>
            <a:endParaRPr dirty="0" lang="en-US"/>
          </a:p>
        </p:txBody>
      </p:sp>
      <p:sp>
        <p:nvSpPr>
          <p:cNvPr id="3" name="Text Placeholder 5">
            <a:extLst>
              <a:ext uri="{AC93B6CD-C946-4741-A754-52F2C516B2AF}">
                <a16:creationId xmlns:a16="http://schemas.microsoft.com/office/drawing/2010/main" id="{10906903-3D6C-43D9-8A19-1A5B434B75B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7AE3225-DFBC-4570-9AD9-55B4669ADC61}">
                <a16:creationId xmlns:a16="http://schemas.microsoft.com/office/drawing/2010/main" id="{E69309DE-8046-4D3F-BF61-3C0E8FA8C4A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4E77D1F2-726A-41DC-98DC-E1D67A4DA863}">
        <p14:creationId xmlns:p14="http://schemas.microsoft.com/office/powerpoint/2010/main" val="168922475561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E00C356F-382B-404F-B7DC-3D07B7B54B85}">
                <a16:creationId xmlns:a16="http://schemas.microsoft.com/office/drawing/2010/main" id="{639AC22C-60B8-4B1E-A7BE-82FA9A5220E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2C8FE752-A8C2-4DC6-8AEC-F6BBF05B8953}" type="slidenum"/>
            <a:endParaRPr dirty="0" lang="en-US"/>
          </a:p>
        </p:txBody>
      </p:sp>
      <p:sp>
        <p:nvSpPr>
          <p:cNvPr id="3" name="Text Placeholder 5">
            <a:extLst>
              <a:ext uri="{5D784D07-815C-426D-9818-9E2BDAFBB244}">
                <a16:creationId xmlns:a16="http://schemas.microsoft.com/office/drawing/2010/main" id="{D5BA0A4C-9710-4990-9C4E-37206958361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D2A76BA5-C224-40D2-8C58-AEE11E8722E9}">
                <a16:creationId xmlns:a16="http://schemas.microsoft.com/office/drawing/2010/main" id="{1581EECE-AA5B-4AA4-91F4-6DA2CB1DCD10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41192CB4-BBA7-4C5E-B808-8A7FE7A6A755}">
        <p14:creationId xmlns:p14="http://schemas.microsoft.com/office/powerpoint/2010/main" val="168922475562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54EF3F1-0612-46B6-8C14-B19CCA2CACDD}">
                <a16:creationId xmlns:a16="http://schemas.microsoft.com/office/drawing/2010/main" id="{08346459-D64B-4096-A93F-9A78871D90EC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6304B347-781E-48B0-B85B-F2095EB1378D}" type="slidenum"/>
            <a:endParaRPr dirty="0" lang="en-US"/>
          </a:p>
        </p:txBody>
      </p:sp>
      <p:sp>
        <p:nvSpPr>
          <p:cNvPr id="3" name="Text Placeholder 5">
            <a:extLst>
              <a:ext uri="{A1D6A583-E2E6-4A86-A8C6-88D7BFF63524}">
                <a16:creationId xmlns:a16="http://schemas.microsoft.com/office/drawing/2010/main" id="{400BC2EC-C92B-404E-8CC5-7E16176BED0E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37742FB-F5A2-49CC-A4F8-BE6DDDF85B55}">
                <a16:creationId xmlns:a16="http://schemas.microsoft.com/office/drawing/2010/main" id="{F799C06C-F68C-4F0A-BC9B-6B2DE471E1AA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7C93EA18-A993-4709-9739-23AEB7558EAC}">
        <p14:creationId xmlns:p14="http://schemas.microsoft.com/office/powerpoint/2010/main" val="168922475562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1790FB4-9E80-4010-93D7-11B776349FCF}">
                <a16:creationId xmlns:a16="http://schemas.microsoft.com/office/drawing/2010/main" id="{B4504F9B-D600-4AAF-90D2-B5BDEAC4720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44F6827-8359-4225-AA52-867EF15454C4}" type="slidenum"/>
            <a:endParaRPr dirty="0" lang="en-US"/>
          </a:p>
        </p:txBody>
      </p:sp>
      <p:sp>
        <p:nvSpPr>
          <p:cNvPr id="3" name="Text Placeholder 5">
            <a:extLst>
              <a:ext uri="{E4ED1CDD-13BF-4FBF-87C3-C0ED6C475ED6}">
                <a16:creationId xmlns:a16="http://schemas.microsoft.com/office/drawing/2010/main" id="{6B769701-25ED-4F9F-94A1-893BE9975691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C3B58F1-F20D-471D-9EA1-EAC47CBBC9D5}">
                <a16:creationId xmlns:a16="http://schemas.microsoft.com/office/drawing/2010/main" id="{7552E289-2B87-458D-8EF4-8B4A1FA662ED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2D950EBD-B028-4BB5-B3F9-03C4F7C261C7}">
        <p14:creationId xmlns:p14="http://schemas.microsoft.com/office/powerpoint/2010/main" val="168922475562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BF1A749-6309-4924-A5BE-FDA2BC9216F7}">
                <a16:creationId xmlns:a16="http://schemas.microsoft.com/office/drawing/2010/main" id="{3AFFF21F-85F4-41A0-BBC0-3BBA585B06D5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612270E-E81D-43E5-9163-086BDD97758D}" type="slidenum"/>
            <a:endParaRPr dirty="0" lang="en-US"/>
          </a:p>
        </p:txBody>
      </p:sp>
      <p:sp>
        <p:nvSpPr>
          <p:cNvPr id="3" name="Text Placeholder 5">
            <a:extLst>
              <a:ext uri="{EC789AC2-5212-4DE5-973B-F02BB06EBD59}">
                <a16:creationId xmlns:a16="http://schemas.microsoft.com/office/drawing/2010/main" id="{AC1835D9-6D4E-4B1E-966B-49810A5A04A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3912C866-ACE7-433D-BA72-EF533A56E687}">
                <a16:creationId xmlns:a16="http://schemas.microsoft.com/office/drawing/2010/main" id="{A406B8D7-86AF-4D35-8B3F-DD2B470E6AE6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72661990-0642-4D24-8F21-4777E0425F0E}">
        <p14:creationId xmlns:p14="http://schemas.microsoft.com/office/powerpoint/2010/main" val="168922475562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1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45F8046F-9D4E-48B9-82A7-EAF98D9775F0}">
                <a16:creationId xmlns:a16="http://schemas.microsoft.com/office/drawing/2010/main" id="{6BC63D25-2CBC-4D6F-9452-26A19D8D3B1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52144171-D336-4C5C-96FE-7B062FA1A3F8}" type="slidenum"/>
            <a:endParaRPr dirty="0" lang="en-US"/>
          </a:p>
        </p:txBody>
      </p:sp>
      <p:sp>
        <p:nvSpPr>
          <p:cNvPr id="3" name="Text Placeholder 5">
            <a:extLst>
              <a:ext uri="{0A44DC29-F882-4D33-9304-79E1DC373819}">
                <a16:creationId xmlns:a16="http://schemas.microsoft.com/office/drawing/2010/main" id="{B9D48C28-DCED-46CD-9BFC-612FA8AA55F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91E349D5-AA6D-4CC2-B388-23E42322AAD7}">
                <a16:creationId xmlns:a16="http://schemas.microsoft.com/office/drawing/2010/main" id="{DAAF3179-D12F-4F3B-995F-977FA4B5628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3B3B8E90-BBF1-48CD-8F01-8532BBBCF871}">
        <p14:creationId xmlns:p14="http://schemas.microsoft.com/office/powerpoint/2010/main" val="168922475562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B7E4A75F-3C21-4C7A-B2FB-B1DE3D1E5E0E}">
                <a16:creationId xmlns:a16="http://schemas.microsoft.com/office/drawing/2010/main" id="{902A5874-07B5-48CE-AC4B-1C2E25E75360}"/>
              </a:ext>
            </a:extLst>
          </p:cNvPr>
          <p:cNvSpPr>
            <a:spLocks noGrp="true"/>
          </p:cNvSpPr>
          <p:nvPr>
            <p:ph type="title"/>
          </p:nvPr>
        </p:nvSpPr>
        <p:spPr/>
        <p:txBody>
          <a:bodyPr rtlCol="0" vert="horz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Content Placeholder 2">
            <a:extLst>
              <a:ext uri="{6436421B-E287-4556-88D0-521396F89F97}">
                <a16:creationId xmlns:a16="http://schemas.microsoft.com/office/drawing/2010/main" id="{4D533672-0D9C-4A7F-839E-E8EE4008F69A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76200" y="1981200"/>
            <a:ext cx="3810000" cy="4114800"/>
          </a:xfrm>
        </p:spPr>
        <p:txBody>
          <a:bodyPr rtlCol="0" vert="horz"/>
          <a:lstStyle>
            <a:lvl1pPr lvl="0">
              <a:defRPr dirty="0" lang="en-US" sz="2800"/>
            </a:lvl1pPr>
            <a:lvl2pPr lvl="1">
              <a:defRPr dirty="0" lang="en-US" sz="2400">
                <a:latin typeface="Arial"/>
              </a:defRPr>
            </a:lvl2pPr>
            <a:lvl3pPr lvl="2">
              <a:defRPr dirty="0" lang="en-US" sz="2000">
                <a:latin typeface="Arial"/>
              </a:defRPr>
            </a:lvl3pPr>
            <a:lvl4pPr lvl="3">
              <a:defRPr dirty="0" lang="en-US" sz="1800">
                <a:latin typeface="Arial"/>
              </a:defRPr>
            </a:lvl4pPr>
            <a:lvl5pPr lvl="4">
              <a:defRPr dirty="0" lang="en-US" sz="1800">
                <a:latin typeface="Arial"/>
              </a:defRPr>
            </a:lvl5pPr>
            <a:lvl6pPr lvl="5">
              <a:defRPr dirty="0" lang="en-US" sz="1800"/>
            </a:lvl6pPr>
            <a:lvl7pPr lvl="6">
              <a:defRPr dirty="0" lang="en-US" sz="1800"/>
            </a:lvl7pPr>
            <a:lvl8pPr lvl="7">
              <a:defRPr dirty="0" lang="en-US" sz="1800"/>
            </a:lvl8pPr>
            <a:lvl9pPr lvl="8">
              <a:defRPr dirty="0" lang="en-US" sz="1800"/>
            </a:lvl9pPr>
          </a:lstStyle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4" name="Content Placeholder 3">
            <a:extLst>
              <a:ext uri="{AF5832F3-E573-469C-BD5A-3F593BBD52CD}">
                <a16:creationId xmlns:a16="http://schemas.microsoft.com/office/drawing/2010/main" id="{5C31667E-92CB-423A-B5A6-AFB9FCFFB060}"/>
              </a:ext>
            </a:extLst>
          </p:cNvPr>
          <p:cNvSpPr>
            <a:spLocks noGrp="true"/>
          </p:cNvSpPr>
          <p:nvPr>
            <p:ph idx="2"/>
          </p:nvPr>
        </p:nvSpPr>
        <p:spPr>
          <a:xfrm rot="0">
            <a:off x="4038600" y="1981200"/>
            <a:ext cx="3810000" cy="4114800"/>
          </a:xfrm>
        </p:spPr>
        <p:txBody>
          <a:bodyPr rtlCol="0" vert="horz"/>
          <a:lstStyle>
            <a:lvl1pPr lvl="0">
              <a:defRPr dirty="0" lang="en-US" sz="2800"/>
            </a:lvl1pPr>
            <a:lvl2pPr lvl="1">
              <a:defRPr dirty="0" lang="en-US" sz="2400">
                <a:latin typeface="Arial"/>
              </a:defRPr>
            </a:lvl2pPr>
            <a:lvl3pPr lvl="2">
              <a:defRPr dirty="0" lang="en-US" sz="2000">
                <a:latin typeface="Arial"/>
              </a:defRPr>
            </a:lvl3pPr>
            <a:lvl4pPr lvl="3">
              <a:defRPr dirty="0" lang="en-US" sz="1800">
                <a:latin typeface="Arial"/>
              </a:defRPr>
            </a:lvl4pPr>
            <a:lvl5pPr lvl="4">
              <a:defRPr dirty="0" lang="en-US" sz="1800">
                <a:latin typeface="Arial"/>
              </a:defRPr>
            </a:lvl5pPr>
            <a:lvl6pPr lvl="5">
              <a:defRPr dirty="0" lang="en-US" sz="1800"/>
            </a:lvl6pPr>
            <a:lvl7pPr lvl="6">
              <a:defRPr dirty="0" lang="en-US" sz="1800"/>
            </a:lvl7pPr>
            <a:lvl8pPr lvl="7">
              <a:defRPr dirty="0" lang="en-US" sz="1800"/>
            </a:lvl8pPr>
            <a:lvl9pPr lvl="8">
              <a:defRPr dirty="0" lang="en-US" sz="1800"/>
            </a:lvl9pPr>
          </a:lstStyle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5" name="Rectangle 7">
            <a:extLst>
              <a:ext uri="{D868364B-92CB-4B7B-B10F-D79AAAD110CC}">
                <a16:creationId xmlns:a16="http://schemas.microsoft.com/office/drawing/2010/main" id="{3422FFAF-BB0E-4FDD-BAD4-E18E88304B85}"/>
              </a:ext>
            </a:extLst>
          </p:cNvPr>
          <p:cNvSpPr>
            <a:spLocks noChangeArrowheads="true" noGrp="true"/>
          </p:cNvSpPr>
          <p:nvPr>
            <p:ph idx="10" sz="half" type="dt"/>
          </p:nvPr>
        </p:nvSpPr>
        <p:spPr>
          <a:xfrm rot="0">
            <a:off x="685800" y="6248400"/>
            <a:ext cx="1905000" cy="457200"/>
          </a:xfrm>
          <a:prstGeom prst="rect">
            <a:avLst/>
          </a:prstGeom>
          <a:ln/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r>
              <a:rPr dirty="0" lang="en-US">
                <a:solidFill>
                  <a:srgbClr val="000000"/>
                </a:solidFill>
              </a:rPr>
              <a:t/>
            </a:r>
            <a:endParaRPr dirty="0" lang="en-US">
              <a:solidFill>
                <a:srgbClr val="000000"/>
              </a:solidFill>
            </a:endParaRPr>
          </a:p>
        </p:txBody>
      </p:sp>
      <p:sp>
        <p:nvSpPr>
          <p:cNvPr id="6" name="Rectangle 8">
            <a:extLst>
              <a:ext uri="{49E3D7B5-40CC-4497-92DB-409B6747AF91}">
                <a16:creationId xmlns:a16="http://schemas.microsoft.com/office/drawing/2010/main" id="{848B3F1B-6F0B-465C-9BFB-E2D8CB288A23}"/>
              </a:ext>
            </a:extLst>
          </p:cNvPr>
          <p:cNvSpPr>
            <a:spLocks noChangeArrowheads="true" noGrp="true"/>
          </p:cNvSpPr>
          <p:nvPr>
            <p:ph idx="11" sz="quarter" type="ftr"/>
          </p:nvPr>
        </p:nvSpPr>
        <p:spPr>
          <a:xfrm rot="0">
            <a:off x="3124200" y="6248400"/>
            <a:ext cx="2895600" cy="457200"/>
          </a:xfrm>
          <a:prstGeom prst="rect">
            <a:avLst/>
          </a:prstGeom>
          <a:ln/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r>
              <a:rPr dirty="0" lang="en-US">
                <a:solidFill>
                  <a:srgbClr val="000000"/>
                </a:solidFill>
              </a:rPr>
              <a:t/>
            </a:r>
            <a:endParaRPr dirty="0" lang="en-US">
              <a:solidFill>
                <a:srgbClr val="000000"/>
              </a:solidFill>
            </a:endParaRPr>
          </a:p>
        </p:txBody>
      </p:sp>
      <p:sp>
        <p:nvSpPr>
          <p:cNvPr id="7" name="Rectangle 9">
            <a:extLst>
              <a:ext uri="{5126C05D-EDB8-4F02-9F53-E673C2BA2970}">
                <a16:creationId xmlns:a16="http://schemas.microsoft.com/office/drawing/2010/main" id="{55197F5D-66CA-492D-9E56-8FBAE774879A}"/>
              </a:ext>
            </a:extLst>
          </p:cNvPr>
          <p:cNvSpPr>
            <a:spLocks noChangeArrowheads="true" noGrp="true"/>
          </p:cNvSpPr>
          <p:nvPr>
            <p:ph idx="12" sz="quarter" type="sldNum"/>
          </p:nvPr>
        </p:nvSpPr>
        <p:spPr>
          <a:ln/>
        </p:spPr>
        <p:txBody>
          <a:bodyPr rtlCol="0" vert="horz"/>
          <a:lstStyle>
            <a:lvl1pPr lvl="0"/>
          </a:lstStyle>
          <a:p>
            <a:pPr/>
            <a:fld id="{71C4FA85-C4F9-4D4C-9111-D777C1A388EC}" type="slidenum"/>
            <a:endParaRPr dirty="0" lang="en-US"/>
          </a:p>
        </p:txBody>
      </p:sp>
    </p:spTree>
    <p:extLst>
      <p:ext uri="{53F33803-C831-4886-B323-CC6E18882818}">
        <p14:creationId xmlns:p14="http://schemas.microsoft.com/office/powerpoint/2010/main" val="1689224755627"/>
      </p:ext>
    </p:extLst>
  </p:cSld>
  <p:clrMapOvr>
    <a:masterClrMapping/>
  </p:clrMapOvr>
  <p:transition spd="med">
    <p:dissolve/>
  </p:transition>
</p:sldLayout>
</file>

<file path=ppt/slideLayouts/slideLayout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869A081D-DEB7-4743-86C6-07C69634C8C2}">
                <a16:creationId xmlns:a16="http://schemas.microsoft.com/office/drawing/2010/main" id="{4C4855EF-1506-41C3-9F40-425CA1E8317D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685800" y="2130425"/>
            <a:ext cx="7772400" cy="1470025"/>
          </a:xfrm>
        </p:spPr>
        <p:txBody>
          <a:bodyPr rtlCol="0" vert="horz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Subtitle 2">
            <a:extLst>
              <a:ext uri="{4120BB33-703C-49F3-8948-A36638D47EB3}">
                <a16:creationId xmlns:a16="http://schemas.microsoft.com/office/drawing/2010/main" id="{0BCD6C94-2B72-47FD-BEF7-554CAD7A5AD7}"/>
              </a:ext>
            </a:extLst>
          </p:cNvPr>
          <p:cNvSpPr>
            <a:spLocks noGrp="true"/>
          </p:cNvSpPr>
          <p:nvPr>
            <p:ph idx="1" type="subTitle"/>
          </p:nvPr>
        </p:nvSpPr>
        <p:spPr>
          <a:xfrm rot="0">
            <a:off x="1371600" y="3886200"/>
            <a:ext cx="6400800" cy="1752600"/>
          </a:xfrm>
        </p:spPr>
        <p:txBody>
          <a:bodyPr rtlCol="0" vert="horz"/>
          <a:lstStyle>
            <a:lvl1pPr algn="ctr" indent="0" lvl="0" marL="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1pPr>
            <a:lvl2pPr algn="ctr" indent="0" lvl="1" marL="4572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2pPr>
            <a:lvl3pPr algn="ctr" indent="0" lvl="2" marL="9144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3pPr>
            <a:lvl4pPr algn="ctr" indent="0" lvl="3" marL="13716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4pPr>
            <a:lvl5pPr algn="ctr" indent="0" lvl="4" marL="18288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5pPr>
            <a:lvl6pPr algn="ctr" indent="0" lvl="5" marL="22860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6pPr>
            <a:lvl7pPr algn="ctr" indent="0" lvl="6" marL="27432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7pPr>
            <a:lvl8pPr algn="ctr" indent="0" lvl="7" marL="32004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8pPr>
            <a:lvl9pPr algn="ctr" indent="0" lvl="8" marL="36576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/>
            <a:r>
              <a:rPr dirty="0" lang="en-US"/>
              <a:t>Click to edit Master subtitle style</a:t>
            </a:r>
            <a:endParaRPr dirty="0" lang="en-US"/>
          </a:p>
        </p:txBody>
      </p:sp>
      <p:sp>
        <p:nvSpPr>
          <p:cNvPr id="4" name="Date Placeholder 3">
            <a:extLst>
              <a:ext uri="{9847F2E1-5E3C-4FDC-B05B-DBAE1D37D9B3}">
                <a16:creationId xmlns:a16="http://schemas.microsoft.com/office/drawing/2010/main" id="{E800CC97-7427-4101-9FE8-059E22CB38EC}"/>
              </a:ext>
            </a:extLst>
          </p:cNvPr>
          <p:cNvSpPr>
            <a:spLocks noGrp="true"/>
          </p:cNvSpPr>
          <p:nvPr>
            <p:ph idx="10" sz="half" type="dt"/>
          </p:nvPr>
        </p:nvSpPr>
        <p:spPr>
          <a:xfrm rot="0">
            <a:off x="457200" y="6356350"/>
            <a:ext cx="2133600" cy="365125"/>
          </a:xfrm>
          <a:prstGeom prst="rect">
            <a:avLst/>
          </a:prstGeom>
        </p:spPr>
        <p:txBody>
          <a:bodyPr rtlCol="0" vert="horz"/>
          <a:lstStyle>
            <a:lvl1pPr lvl="0"/>
          </a:lstStyle>
          <a:p>
            <a:pPr/>
            <a:fld id="{F80AC6B6-A938-4872-A237-4724871EF2CF}" type="datetime1">
              <a:t>7/13/2023</a:t>
            </a:fld>
            <a:endParaRPr dirty="0" lang="en-US"/>
          </a:p>
        </p:txBody>
      </p:sp>
      <p:sp>
        <p:nvSpPr>
          <p:cNvPr id="5" name="Footer Placeholder 4">
            <a:extLst>
              <a:ext uri="{647E855B-A745-439E-8FAA-5958A19059E7}">
                <a16:creationId xmlns:a16="http://schemas.microsoft.com/office/drawing/2010/main" id="{4B263D78-A964-4C42-ACE9-8C5014890B16}"/>
              </a:ext>
            </a:extLst>
          </p:cNvPr>
          <p:cNvSpPr>
            <a:spLocks noGrp="true"/>
          </p:cNvSpPr>
          <p:nvPr>
            <p:ph idx="11" sz="quarter" type="ftr"/>
          </p:nvPr>
        </p:nvSpPr>
        <p:spPr>
          <a:xfrm rot="0">
            <a:off x="3124200" y="6356350"/>
            <a:ext cx="2895600" cy="365125"/>
          </a:xfrm>
          <a:prstGeom prst="rect">
            <a:avLst/>
          </a:prstGeom>
        </p:spPr>
        <p:txBody>
          <a:bodyPr rtlCol="0" vert="horz"/>
          <a:lstStyle>
            <a:lvl1pPr lvl="0"/>
          </a:lstStyle>
          <a:p>
            <a:pPr/>
            <a:r>
              <a:rPr dirty="0" lang="en-US">
                <a:solidFill>
                  <a:srgbClr val="000000"/>
                </a:solidFill>
              </a:rPr>
              <a:t/>
            </a:r>
            <a:endParaRPr dirty="0"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>
            <a:extLst>
              <a:ext uri="{27463E3B-AAC1-4B5B-BCFA-4CDE88E540B1}">
                <a16:creationId xmlns:a16="http://schemas.microsoft.com/office/drawing/2010/main" id="{2FCD1509-8219-4FBC-AE28-E1C87CE4B366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>
            <a:lvl1pPr lvl="0"/>
          </a:lstStyle>
          <a:p>
            <a:pPr/>
            <a:fld id="{B6D98AAC-2CC7-4B7B-8323-931FE5BF34E3}" type="slidenum"/>
            <a:endParaRPr dirty="0" lang="en-US"/>
          </a:p>
        </p:txBody>
      </p:sp>
    </p:spTree>
    <p:extLst>
      <p:ext uri="{3531AF90-18DF-4CE5-B60B-1ADAD96A531E}">
        <p14:creationId xmlns:p14="http://schemas.microsoft.com/office/powerpoint/2010/main" val="1689224755532"/>
      </p:ext>
    </p:extLst>
  </p:cSld>
  <p:clrMapOvr>
    <a:masterClrMapping/>
  </p:clrMapOvr>
</p:sldLayout>
</file>

<file path=ppt/slideLayouts/slideLayout8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7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22088A46-D1CA-40EB-B033-C6ACF377BF65}">
                <a16:creationId xmlns:a16="http://schemas.microsoft.com/office/drawing/2010/main" id="{4F8B3A63-4657-4E12-BC38-1A27AB4E53D6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04794D7-C28C-4B10-9827-F2931016BDC1}" type="slidenum"/>
            <a:endParaRPr dirty="0" lang="en-US"/>
          </a:p>
        </p:txBody>
      </p:sp>
      <p:sp>
        <p:nvSpPr>
          <p:cNvPr id="3" name="Text Placeholder 5">
            <a:extLst>
              <a:ext uri="{2DC954FE-DBCC-4B4C-B144-E79A111BCE8F}">
                <a16:creationId xmlns:a16="http://schemas.microsoft.com/office/drawing/2010/main" id="{8740FDE0-4091-4D83-A7EE-6FA07369333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697F046-83D3-4EE5-811A-DB87CCFACA09}">
                <a16:creationId xmlns:a16="http://schemas.microsoft.com/office/drawing/2010/main" id="{8599ED76-8F0C-4FA1-87D5-DBF27D5AC2E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27B5CC0-117B-4304-B797-676C4DFF4F38}">
        <p14:creationId xmlns:p14="http://schemas.microsoft.com/office/powerpoint/2010/main" val="168922475562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603F646E-7A36-462D-BFF2-5CE317605B15}">
                <a16:creationId xmlns:a16="http://schemas.microsoft.com/office/drawing/2010/main" id="{64714D61-26FF-462A-81A3-56D9AFFEDAA5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4839071-9AE3-4AB4-A7DD-3800D58F0631}" type="slidenum"/>
            <a:endParaRPr dirty="0" lang="en-US"/>
          </a:p>
        </p:txBody>
      </p:sp>
      <p:sp>
        <p:nvSpPr>
          <p:cNvPr id="3" name="Text Placeholder 5">
            <a:extLst>
              <a:ext uri="{57AD8D1A-0E8A-4E4E-AE1B-C3EF1B50B8A6}">
                <a16:creationId xmlns:a16="http://schemas.microsoft.com/office/drawing/2010/main" id="{ED0DA51E-3ED4-4D8E-A6BD-80E99FB955D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670534CE-D715-4AAB-9C18-FE1A96E5C8E6}">
                <a16:creationId xmlns:a16="http://schemas.microsoft.com/office/drawing/2010/main" id="{97609E31-653F-4428-A30F-2FA2A2EBC34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D230085-0762-4BFD-B18D-21EA5EE6C4AD}">
        <p14:creationId xmlns:p14="http://schemas.microsoft.com/office/powerpoint/2010/main" val="168922475563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D9F6FC69-C95A-4B5B-ADC6-0A69ECCDFB99}">
                <a16:creationId xmlns:a16="http://schemas.microsoft.com/office/drawing/2010/main" id="{E6A2DF0E-6FE0-4E1F-ABBC-780AA7C67C35}"/>
              </a:ext>
            </a:extLst>
          </p:cNvPr>
          <p:cNvSpPr txBox="1"/>
          <p:nvPr userDrawn="1"/>
        </p:nvSpPr>
        <p:spPr>
          <a:xfrm rot="0">
            <a:off x="21579" y="5919663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8617,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training@eversafe.com.sg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3" name="TextBox 4">
            <a:extLst>
              <a:ext uri="{0C0537DC-D466-4BF2-B3DF-BFF164261374}">
                <a16:creationId xmlns:a16="http://schemas.microsoft.com/office/drawing/2010/main" id="{74209EEC-3E38-4A7A-8EE9-E5706D80D8DE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000000"/>
                </a:solidFill>
                <a:latin typeface="+mj-lt"/>
              </a:rPr>
              <a:t>www.eversafe.com.sg</a:t>
            </a:r>
            <a:endParaRPr b="1" dirty="0" lang="en-US" sz="20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TextBox 8">
            <a:extLst>
              <a:ext uri="{B201092F-2A9D-423A-8BE6-3F6FF42F549A}">
                <a16:creationId xmlns:a16="http://schemas.microsoft.com/office/drawing/2010/main" id="{DE18C02F-970F-4114-A2A4-5373DEC836BA}"/>
              </a:ext>
            </a:extLst>
          </p:cNvPr>
          <p:cNvSpPr txBox="1"/>
          <p:nvPr userDrawn="1"/>
        </p:nvSpPr>
        <p:spPr>
          <a:xfrm rot="0">
            <a:off x="108519" y="6453336"/>
            <a:ext cx="8927976" cy="307777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/>
            <a:r>
              <a:rPr dirty="0" lang="en-US" sz="1400">
                <a:solidFill>
                  <a:srgbClr val="000000"/>
                </a:solidFill>
              </a:rPr>
              <a:t>©</a:t>
            </a:r>
            <a:r>
              <a:rPr dirty="0" lang="en-US" sz="1200">
                <a:solidFill>
                  <a:srgbClr val="000000"/>
                </a:solidFill>
              </a:rPr>
              <a:t> </a:t>
            </a:r>
            <a:r>
              <a:rPr dirty="0" err="1" lang="en-US" sz="1200">
                <a:solidFill>
                  <a:srgbClr val="000000"/>
                </a:solidFill>
              </a:rPr>
              <a:t>Eversafe</a:t>
            </a:r>
            <a:r>
              <a:rPr dirty="0" lang="en-US" sz="1200">
                <a:solidFill>
                  <a:srgbClr val="000000"/>
                </a:solidFill>
              </a:rPr>
              <a:t> Academy 2018</a:t>
            </a:r>
            <a:endParaRPr dirty="0" lang="en-US" sz="1200">
              <a:solidFill>
                <a:srgbClr val="000000"/>
              </a:solidFill>
            </a:endParaRPr>
          </a:p>
        </p:txBody>
      </p:sp>
      <p:pic>
        <p:nvPicPr>
          <p:cNvPr descr="C:\Users\Staff_Guest\Desktop\Final (1).png" id="5" name="Picture 2">
            <a:extLst>
              <a:ext uri="{4CB23AFD-2C49-44C0-B174-9D70E668BD2C}">
                <a16:creationId xmlns:a16="http://schemas.microsoft.com/office/drawing/2010/main" id="{237E6705-EFE3-4A9C-8380-C106EFAB9AF6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899295" y="4224876"/>
            <a:ext cx="5400600" cy="1925619"/>
          </a:xfrm>
          <a:prstGeom prst="rect">
            <a:avLst/>
          </a:prstGeom>
          <a:noFill/>
        </p:spPr>
      </p:pic>
      <p:sp>
        <p:nvSpPr>
          <p:cNvPr id="6" name="TextBox 11">
            <a:extLst>
              <a:ext uri="{B1EAFF12-891E-446A-A7C6-8EB46BD8382A}">
                <a16:creationId xmlns:a16="http://schemas.microsoft.com/office/drawing/2010/main" id="{5A87C1E9-F58E-49AA-9F81-93CD10E7059B}"/>
              </a:ext>
            </a:extLst>
          </p:cNvPr>
          <p:cNvSpPr txBox="1"/>
          <p:nvPr userDrawn="1"/>
        </p:nvSpPr>
        <p:spPr>
          <a:xfrm rot="0">
            <a:off x="108519" y="200834"/>
            <a:ext cx="8927976" cy="707886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4000">
                <a:solidFill>
                  <a:srgbClr val="000000"/>
                </a:solidFill>
                <a:latin typeface="Gisha"/>
              </a:rPr>
              <a:t>Welcome to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 “</a:t>
            </a:r>
            <a:r>
              <a:rPr b="1" dirty="0" err="1" lang="en-US" sz="4000">
                <a:solidFill>
                  <a:srgbClr val="c00000"/>
                </a:solidFill>
                <a:latin typeface="Gisha"/>
              </a:rPr>
              <a:t>Eversafe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 </a:t>
            </a:r>
            <a:r>
              <a:rPr b="1" dirty="0" lang="en-US" sz="4000">
                <a:solidFill>
                  <a:srgbClr val="0070c0"/>
                </a:solidFill>
                <a:latin typeface="Gisha"/>
              </a:rPr>
              <a:t>Academy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”</a:t>
            </a:r>
            <a:endParaRPr b="1" dirty="0" lang="en-US" sz="4000">
              <a:solidFill>
                <a:srgbClr val="c00000"/>
              </a:solidFill>
              <a:latin typeface="Gisha"/>
            </a:endParaRPr>
          </a:p>
        </p:txBody>
      </p:sp>
      <p:sp>
        <p:nvSpPr>
          <p:cNvPr id="7" name="TextBox 12">
            <a:extLst>
              <a:ext uri="{1C323770-ED32-4514-A2F3-531F91F90DD5}">
                <a16:creationId xmlns:a16="http://schemas.microsoft.com/office/drawing/2010/main" id="{9C5FC7DC-BE8F-42FD-88BE-D4B7924B1590}"/>
              </a:ext>
            </a:extLst>
          </p:cNvPr>
          <p:cNvSpPr txBox="1"/>
          <p:nvPr userDrawn="1"/>
        </p:nvSpPr>
        <p:spPr>
          <a:xfrm rot="0">
            <a:off x="6532218" y="836712"/>
            <a:ext cx="243226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ff0000"/>
                </a:solidFill>
                <a:latin typeface="+mj-lt"/>
              </a:rPr>
              <a:t>Steps To Success </a:t>
            </a:r>
            <a:endParaRPr b="1" dirty="0" lang="en-US" sz="200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" name="Text Placeholder 2">
            <a:extLst>
              <a:ext uri="{1A1B38F0-A2D7-4559-BEDD-1690029BA185}">
                <a16:creationId xmlns:a16="http://schemas.microsoft.com/office/drawing/2010/main" id="{7F640C39-3AAF-49FC-AB3C-2CE549AA9BBB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9" name="Text Placeholder 2">
            <a:extLst>
              <a:ext uri="{E316FFED-EBEC-44A6-A8AF-5B7EE7FE05E7}">
                <a16:creationId xmlns:a16="http://schemas.microsoft.com/office/drawing/2010/main" id="{864BE9D4-B6D1-4515-893C-3BF844EE9C0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j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C8D9753-15B8-457A-8285-E67E6D591244}">
        <p14:creationId xmlns:p14="http://schemas.microsoft.com/office/powerpoint/2010/main" val="168922475563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D005216-B7C6-4713-9978-7DBB4C7E84AD}">
                <a16:creationId xmlns:a16="http://schemas.microsoft.com/office/drawing/2010/main" id="{421DDE45-F949-4914-BCBD-88DF2CB33345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/>
          <a:p>
            <a:pPr/>
            <a:fld id="{4C5B358E-519B-460C-8A9B-9EBD4BAA601D}" type="slidenum"/>
            <a:endParaRPr dirty="0" lang="en-US"/>
          </a:p>
        </p:txBody>
      </p:sp>
      <p:sp>
        <p:nvSpPr>
          <p:cNvPr id="3" name="TextBox 8">
            <a:extLst>
              <a:ext uri="{471F24BA-6310-4ADE-A72D-95B456D36CE8}">
                <a16:creationId xmlns:a16="http://schemas.microsoft.com/office/drawing/2010/main" id="{E592199C-6153-46AD-8832-D3AF21887C74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sp>
        <p:nvSpPr>
          <p:cNvPr id="4" name="Text Placeholder 5">
            <a:extLst>
              <a:ext uri="{24E411EB-7888-4B48-8E6A-C264C647E5D5}">
                <a16:creationId xmlns:a16="http://schemas.microsoft.com/office/drawing/2010/main" id="{7B450FDA-C3B2-4407-B41D-10F9274179D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36A2A134-EC2C-474E-AD6B-2794B2AF705E}">
                <a16:creationId xmlns:a16="http://schemas.microsoft.com/office/drawing/2010/main" id="{CB1E746F-AA19-4409-A252-BF36136410D6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DA750935-F3D7-4DB0-87CE-F10B497E14C3}">
                <a16:creationId xmlns:a16="http://schemas.microsoft.com/office/drawing/2010/main" id="{6837A16A-F58B-4FD2-9871-1DD048CAC0DF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6341CE7A-66D4-45CB-B888-A58204BCCFBE}">
        <p14:creationId xmlns:p14="http://schemas.microsoft.com/office/powerpoint/2010/main" val="168922475563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946CDAC5-9898-48D5-B453-FF19B3F00E57}">
                <a16:creationId xmlns:a16="http://schemas.microsoft.com/office/drawing/2010/main" id="{E2D17470-35C6-47B2-99BF-5016976EA114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0CBA62B6-2E2E-49E3-988E-8DF0181177DA}">
                <a16:creationId xmlns:a16="http://schemas.microsoft.com/office/drawing/2010/main" id="{827F360E-40F4-488F-A40B-72081F7B7BEE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CF81245E-9E8A-4CBA-BFBD-F2B099C65D4B}">
                <a16:creationId xmlns:a16="http://schemas.microsoft.com/office/drawing/2010/main" id="{DA763ADD-BFE1-4D91-BA49-9B0982AA2B57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96BA8D67-CB3D-42CC-B1C6-B9C8D8384091}" type="slidenum"/>
            <a:endParaRPr dirty="0" lang="en-US"/>
          </a:p>
        </p:txBody>
      </p:sp>
    </p:spTree>
    <p:extLst>
      <p:ext uri="{2510FF4A-54BB-48F4-8C0B-93CC4207A658}">
        <p14:creationId xmlns:p14="http://schemas.microsoft.com/office/powerpoint/2010/main" val="1689224755635"/>
      </p:ext>
    </p:extLst>
  </p:cSld>
  <p:clrMapOvr>
    <a:masterClrMapping/>
  </p:clrMapOvr>
</p:sldLayout>
</file>

<file path=ppt/slideLayouts/slideLayout8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A2452AA-7591-416B-9B69-B6B9672656DF}">
                <a16:creationId xmlns:a16="http://schemas.microsoft.com/office/drawing/2010/main" id="{54106D2A-F055-4262-9C6C-0F02894E870C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/>
          <a:p>
            <a:pPr/>
            <a:fld id="{80DE733C-BB1C-4CA4-93DA-D6247652540B}" type="slidenum"/>
            <a:endParaRPr dirty="0" lang="en-US"/>
          </a:p>
        </p:txBody>
      </p:sp>
      <p:sp>
        <p:nvSpPr>
          <p:cNvPr id="3" name="TextBox 8">
            <a:extLst>
              <a:ext uri="{7848E006-3A22-4DC5-9D99-2E0219259EEB}">
                <a16:creationId xmlns:a16="http://schemas.microsoft.com/office/drawing/2010/main" id="{EC5308C8-F5EC-495A-A9C6-BC8A35F60BBC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sp>
        <p:nvSpPr>
          <p:cNvPr id="4" name="Text Placeholder 7">
            <a:extLst>
              <a:ext uri="{61FDCFFD-3BA7-4785-BD89-A5B867452BFC}">
                <a16:creationId xmlns:a16="http://schemas.microsoft.com/office/drawing/2010/main" id="{77E88699-8CCE-44E0-A628-C98C720AF50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+mn-lt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232FB1EC-C63B-47DB-AF05-4C9335E90837}">
                <a16:creationId xmlns:a16="http://schemas.microsoft.com/office/drawing/2010/main" id="{B30D3E2E-82C2-4540-AC47-7E4C7EF8F03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203BEF7B-3EF0-4086-BCD2-D1F236B0879E}">
                <a16:creationId xmlns:a16="http://schemas.microsoft.com/office/drawing/2010/main" id="{7B3DFF83-214A-4A8D-9153-FD182BFF7D51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475655" y="4609707"/>
            <a:ext cx="6305581" cy="2248293"/>
          </a:xfrm>
          <a:prstGeom prst="rect">
            <a:avLst/>
          </a:prstGeom>
          <a:noFill/>
        </p:spPr>
      </p:pic>
    </p:spTree>
    <p:extLst>
      <p:ext uri="{A2ABE584-77C1-4FA1-A733-020B4F48E3DF}">
        <p14:creationId xmlns:p14="http://schemas.microsoft.com/office/powerpoint/2010/main" val="168922475563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060882F3-39E0-43F2-834F-B1BC8146906D}">
                <a16:creationId xmlns:a16="http://schemas.microsoft.com/office/drawing/2010/main" id="{880D676D-B280-4813-8370-3F67D70A7FCB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3889333C-39FC-4CE0-A0DB-07E3095CE74A}">
                <a16:creationId xmlns:a16="http://schemas.microsoft.com/office/drawing/2010/main" id="{629599C8-CB1E-4AE8-97D0-4517C3F380B6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5BD13DEC-EC3F-4CB4-86FD-3D7915133A66}">
                <a16:creationId xmlns:a16="http://schemas.microsoft.com/office/drawing/2010/main" id="{A49BE9A6-0A22-4F50-A764-634A8FB1D61E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AA670985-2286-4CC1-851B-013A57E96354}" type="slidenum"/>
            <a:endParaRPr dirty="0" lang="en-US"/>
          </a:p>
        </p:txBody>
      </p:sp>
    </p:spTree>
    <p:extLst>
      <p:ext uri="{63D7E29B-33E2-4D0A-A9F9-A5B0562BA4A0}">
        <p14:creationId xmlns:p14="http://schemas.microsoft.com/office/powerpoint/2010/main" val="1689224755638"/>
      </p:ext>
    </p:extLst>
  </p:cSld>
  <p:clrMapOvr>
    <a:masterClrMapping/>
  </p:clrMapOvr>
</p:sldLayout>
</file>

<file path=ppt/slideLayouts/slideLayout8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63F3AF5-8CCF-4251-96B9-B0E22FAA7467}">
                <a16:creationId xmlns:a16="http://schemas.microsoft.com/office/drawing/2010/main" id="{469B5A2A-90F8-400E-A875-E9B27566C311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/>
          <a:p>
            <a:pPr/>
            <a:fld id="{20F513C8-6BF9-4A5D-913E-F4C8EDD013A4}" type="slidenum"/>
            <a:endParaRPr dirty="0" lang="en-US"/>
          </a:p>
        </p:txBody>
      </p:sp>
      <p:sp>
        <p:nvSpPr>
          <p:cNvPr id="3" name="TextBox 8">
            <a:extLst>
              <a:ext uri="{CE278234-E35D-48FB-B9BF-C2244D066432}">
                <a16:creationId xmlns:a16="http://schemas.microsoft.com/office/drawing/2010/main" id="{685C4E54-0239-4741-84BB-909F140DD44A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grpSp>
        <p:nvGrpSpPr>
          <p:cNvPr id="4" name="Group 4">
            <a:extLst>
              <a:ext uri="{051DFE6D-E9BD-431D-A76B-F3003C4D7537}">
                <a16:creationId xmlns:a16="http://schemas.microsoft.com/office/drawing/2010/main" id="{B71E5F50-9C3B-4DE7-AA04-1A9935221768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EF9B322C-79D5-40E7-9A0C-42AEBA0CEBAF}">
                  <a16:creationId xmlns:a16="http://schemas.microsoft.com/office/drawing/2010/main" id="{2ACFF60D-E915-4D62-8162-CD4E2E14D8E7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6" name="Freeform 18">
              <a:extLst>
                <a:ext uri="{F15A75FF-D2EC-4F17-B2D4-0768B6F2566A}">
                  <a16:creationId xmlns:a16="http://schemas.microsoft.com/office/drawing/2010/main" id="{45419E05-AAC5-46BD-B01D-1551BD3A1024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7" name="Freeform 22">
              <a:extLst>
                <a:ext uri="{9B73D73B-C602-4971-8A1E-55FBCBC6666A}">
                  <a16:creationId xmlns:a16="http://schemas.microsoft.com/office/drawing/2010/main" id="{713D1F4C-8223-4303-BA53-295DCD2C9922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" name="Freeform 26">
              <a:extLst>
                <a:ext uri="{433BCF02-D4C2-4122-91AF-3B295F7D19CF}">
                  <a16:creationId xmlns:a16="http://schemas.microsoft.com/office/drawing/2010/main" id="{EE46DF31-B135-4CFE-907B-6936276DE6B8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9" name="TextBox 12">
            <a:extLst>
              <a:ext uri="{7F84CB49-FB75-4090-8F73-A5A6CB7F2252}">
                <a16:creationId xmlns:a16="http://schemas.microsoft.com/office/drawing/2010/main" id="{3BE597CA-9A5D-4F45-BA5C-AD473E909FF8}"/>
              </a:ext>
            </a:extLst>
          </p:cNvPr>
          <p:cNvSpPr txBox="1"/>
          <p:nvPr userDrawn="1"/>
        </p:nvSpPr>
        <p:spPr>
          <a:xfrm rot="0">
            <a:off x="0" y="5949280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8617,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training@eversafe.com.sg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0" name="TextBox 13">
            <a:extLst>
              <a:ext uri="{5147E0DC-9185-40A1-A431-16685C54B837}">
                <a16:creationId xmlns:a16="http://schemas.microsoft.com/office/drawing/2010/main" id="{21A49F68-1DD6-445A-911D-74A2651DCA9A}"/>
              </a:ext>
            </a:extLst>
          </p:cNvPr>
          <p:cNvSpPr txBox="1"/>
          <p:nvPr userDrawn="1"/>
        </p:nvSpPr>
        <p:spPr>
          <a:xfrm rot="0">
            <a:off x="0" y="5487615"/>
            <a:ext cx="9143999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000000"/>
                </a:solidFill>
                <a:latin typeface="+mj-lt"/>
              </a:rPr>
              <a:t>www.eversafe.com.sg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1" name="Text Placeholder 3">
            <a:extLst>
              <a:ext uri="{0872A5B8-B3CB-4DDA-9D98-DA4987D582DA}">
                <a16:creationId xmlns:a16="http://schemas.microsoft.com/office/drawing/2010/main" id="{BC6349C1-ECA5-40A3-9C7E-EE2D598D4E1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+mn-lt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2" name="Text Placeholder 16">
            <a:extLst>
              <a:ext uri="{188CC4EA-253F-40AF-83C8-C3AD4A0D567B}">
                <a16:creationId xmlns:a16="http://schemas.microsoft.com/office/drawing/2010/main" id="{AC3B075B-0C37-45BA-81F2-77CB88B6D30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13" name="Picture 2">
            <a:extLst>
              <a:ext uri="{D2927295-D8F4-49A6-87B2-BF2483A99651}">
                <a16:creationId xmlns:a16="http://schemas.microsoft.com/office/drawing/2010/main" id="{605E75CB-2396-49B0-83A2-DC1E5929215A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722730" y="4023660"/>
            <a:ext cx="5400600" cy="1925619"/>
          </a:xfrm>
          <a:prstGeom prst="rect">
            <a:avLst/>
          </a:prstGeom>
          <a:noFill/>
        </p:spPr>
      </p:pic>
    </p:spTree>
    <p:extLst>
      <p:ext uri="{2AF5209B-E01B-4297-8439-005FEB65D472}">
        <p14:creationId xmlns:p14="http://schemas.microsoft.com/office/powerpoint/2010/main" val="168922475564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D634AF58-56DF-4F9D-8283-E1744852FBE7}">
                <a16:creationId xmlns:a16="http://schemas.microsoft.com/office/drawing/2010/main" id="{1F16310F-A2C3-4618-A5D3-690C81FC2126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j-lt"/>
              </a:rPr>
              <a:t>www.eversafe.com.sg</a:t>
            </a:r>
            <a:endParaRPr b="1" dirty="0" lang="en-US" sz="20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3D16930E-8C0C-4460-9F01-A60EA61A5F9A}">
                <a16:creationId xmlns:a16="http://schemas.microsoft.com/office/drawing/2010/main" id="{07F2DECB-283E-4EEA-9671-E763A9C701A0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2">
            <a:extLst>
              <a:ext uri="{E07FC1F0-0145-454C-8CC2-3AA80F9919EA}">
                <a16:creationId xmlns:a16="http://schemas.microsoft.com/office/drawing/2010/main" id="{A163133F-7951-4827-8F65-06073211F09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j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4C9A621-C84B-44FF-B9E9-0F469B676F65}">
        <p14:creationId xmlns:p14="http://schemas.microsoft.com/office/powerpoint/2010/main" val="168922475564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8C51445-94B0-498A-ABEB-90ACD81CA6AA}">
                <a16:creationId xmlns:a16="http://schemas.microsoft.com/office/drawing/2010/main" id="{C8EDF1C6-E7CC-403A-B877-5D9B17EA6FE4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/>
          <a:p>
            <a:pPr/>
            <a:fld id="{C615FDD7-889C-47FF-A7E8-C624C6A606B8}" type="slidenum"/>
            <a:endParaRPr dirty="0" lang="en-US"/>
          </a:p>
        </p:txBody>
      </p:sp>
      <p:sp>
        <p:nvSpPr>
          <p:cNvPr id="3" name="TextBox 8">
            <a:extLst>
              <a:ext uri="{9E3F7993-A226-4E6F-A274-F4CF8E2EA569}">
                <a16:creationId xmlns:a16="http://schemas.microsoft.com/office/drawing/2010/main" id="{70051E85-3EE7-40B9-9A2D-3BF28A72AF74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Eversafe Academy</a:t>
            </a:r>
            <a:r>
              <a:rPr baseline="0" dirty="0" lang="en-US" sz="1600"/>
              <a:t> 2018</a:t>
            </a:r>
            <a:endParaRPr baseline="0" dirty="0" lang="en-US" sz="1600"/>
          </a:p>
        </p:txBody>
      </p:sp>
      <p:sp>
        <p:nvSpPr>
          <p:cNvPr id="4" name="Text Placeholder 5">
            <a:extLst>
              <a:ext uri="{448FE225-7D57-4B94-ABA2-F997163877C8}">
                <a16:creationId xmlns:a16="http://schemas.microsoft.com/office/drawing/2010/main" id="{3C2AAC5F-EABA-4BBF-B4FD-6D92547690DE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3044124C-A576-4F76-8246-A1268726AFC2}">
                <a16:creationId xmlns:a16="http://schemas.microsoft.com/office/drawing/2010/main" id="{8294C101-9BB2-40B8-A367-CCDF6AFD26C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B76D1305-D410-42C7-A955-CDDE2E3F5955}">
                <a16:creationId xmlns:a16="http://schemas.microsoft.com/office/drawing/2010/main" id="{88EE18F1-3659-4BD7-BFB3-25E09D504439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9017B5F0-FD64-47B5-BBA6-55AB5D005A0D}">
        <p14:creationId xmlns:p14="http://schemas.microsoft.com/office/powerpoint/2010/main" val="168922475564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0CD55FC9-2B94-4046-98C2-C3D243F1F5A9}">
                <a16:creationId xmlns:a16="http://schemas.microsoft.com/office/drawing/2010/main" id="{DEC0E827-15B1-4AF0-A3DB-0CB3102A4A3E}"/>
              </a:ext>
            </a:extLst>
          </p:cNvPr>
          <p:cNvSpPr>
            <a:spLocks noGrp="true"/>
          </p:cNvSpPr>
          <p:nvPr>
            <p:ph type="title"/>
          </p:nvPr>
        </p:nvSpPr>
        <p:spPr/>
        <p:txBody>
          <a:bodyPr rtlCol="0" vert="horz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Content Placeholder 2">
            <a:extLst>
              <a:ext uri="{46173CE8-C528-43CB-9308-F79F132232E9}">
                <a16:creationId xmlns:a16="http://schemas.microsoft.com/office/drawing/2010/main" id="{1356580D-8804-4FD7-B05C-22D2CAF48029}"/>
              </a:ext>
            </a:extLst>
          </p:cNvPr>
          <p:cNvSpPr>
            <a:spLocks noGrp="true"/>
          </p:cNvSpPr>
          <p:nvPr>
            <p:ph idx="1"/>
          </p:nvPr>
        </p:nvSpPr>
        <p:spPr/>
        <p:txBody>
          <a:bodyPr rtlCol="0" vert="horz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4" name="Date Placeholder 3">
            <a:extLst>
              <a:ext uri="{46C0DDC2-0C09-4BA2-9DB3-B607E0E6C0E5}">
                <a16:creationId xmlns:a16="http://schemas.microsoft.com/office/drawing/2010/main" id="{62EE2A4B-692C-4883-BD7F-31C1764A2858}"/>
              </a:ext>
            </a:extLst>
          </p:cNvPr>
          <p:cNvSpPr>
            <a:spLocks noGrp="true"/>
          </p:cNvSpPr>
          <p:nvPr>
            <p:ph idx="10" sz="half" type="dt"/>
          </p:nvPr>
        </p:nvSpPr>
        <p:spPr>
          <a:xfrm rot="0">
            <a:off x="457200" y="6356350"/>
            <a:ext cx="2133600" cy="365125"/>
          </a:xfrm>
          <a:prstGeom prst="rect">
            <a:avLst/>
          </a:prstGeom>
        </p:spPr>
        <p:txBody>
          <a:bodyPr rtlCol="0" vert="horz"/>
          <a:lstStyle/>
          <a:p>
            <a:pPr/>
            <a:fld id="{99EA693E-17DF-4845-AD84-C3DC5C20691D}" type="datetime1">
              <a:t>7/13/2023</a:t>
            </a:fld>
            <a:endParaRPr dirty="0" lang="en-US"/>
          </a:p>
        </p:txBody>
      </p:sp>
      <p:sp>
        <p:nvSpPr>
          <p:cNvPr id="5" name="Footer Placeholder 4">
            <a:extLst>
              <a:ext uri="{9BC11BD6-01D0-4CF4-8C14-898A26C08471}">
                <a16:creationId xmlns:a16="http://schemas.microsoft.com/office/drawing/2010/main" id="{EE5C6464-4566-4646-BF62-93445605D0CA}"/>
              </a:ext>
            </a:extLst>
          </p:cNvPr>
          <p:cNvSpPr>
            <a:spLocks noGrp="true"/>
          </p:cNvSpPr>
          <p:nvPr>
            <p:ph idx="11" sz="quarter" type="ftr"/>
          </p:nvPr>
        </p:nvSpPr>
        <p:spPr>
          <a:xfrm rot="0">
            <a:off x="3124200" y="6356350"/>
            <a:ext cx="2895600" cy="365125"/>
          </a:xfrm>
          <a:prstGeom prst="rect">
            <a:avLst/>
          </a:prstGeom>
        </p:spPr>
        <p:txBody>
          <a:bodyPr rtlCol="0" vert="horz"/>
          <a:lstStyle/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Slide Number Placeholder 5">
            <a:extLst>
              <a:ext uri="{F6C8362D-23F9-4176-ADDE-611476E28351}">
                <a16:creationId xmlns:a16="http://schemas.microsoft.com/office/drawing/2010/main" id="{E4ACB57E-574D-454B-8F8F-CA2D52D221CB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2724C4E8-5361-4962-9DA7-B89958D976D6}" type="slidenum"/>
            <a:endParaRPr dirty="0" lang="en-US"/>
          </a:p>
        </p:txBody>
      </p:sp>
    </p:spTree>
    <p:extLst>
      <p:ext uri="{70D6E5C3-B52A-4257-85FC-31BECD07E14D}">
        <p14:creationId xmlns:p14="http://schemas.microsoft.com/office/powerpoint/2010/main" val="1689224755533"/>
      </p:ext>
    </p:extLst>
  </p:cSld>
  <p:clrMapOvr>
    <a:masterClrMapping/>
  </p:clrMapOvr>
</p:sldLayout>
</file>

<file path=ppt/slideLayouts/slideLayout9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C28CADCB-BC9D-40C9-9503-2F2CDF8A1DA9}">
                <a16:creationId xmlns:a16="http://schemas.microsoft.com/office/drawing/2010/main" id="{25A29740-4565-4AED-81E7-8C230B5563F0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71DD5E16-3EC5-4629-85EF-C9052F58C37D}">
                <a16:creationId xmlns:a16="http://schemas.microsoft.com/office/drawing/2010/main" id="{25CB7371-48AF-46A1-92F9-DF9CCC0E9A4E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FAC943BA-7153-4E7C-9980-46235244DC7E}">
                <a16:creationId xmlns:a16="http://schemas.microsoft.com/office/drawing/2010/main" id="{849FFD27-2028-44F9-9336-F667AA5DF8B2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6D825158-28E2-43ED-A38C-C4D8DB953E95}" type="slidenum"/>
            <a:endParaRPr dirty="0" lang="en-US"/>
          </a:p>
        </p:txBody>
      </p:sp>
    </p:spTree>
    <p:extLst>
      <p:ext uri="{B0B2ADA7-8391-4F63-A572-082C05476779}">
        <p14:creationId xmlns:p14="http://schemas.microsoft.com/office/powerpoint/2010/main" val="1689224755645"/>
      </p:ext>
    </p:extLst>
  </p:cSld>
  <p:clrMapOvr>
    <a:masterClrMapping/>
  </p:clrMapOvr>
</p:sldLayout>
</file>

<file path=ppt/slideLayouts/slideLayout9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441AB53-CE7B-46ED-BD4F-8D4E0C51FEDC}">
                <a16:creationId xmlns:a16="http://schemas.microsoft.com/office/drawing/2010/main" id="{ADE8B47D-1060-48BD-8120-891829DAE76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/>
          <a:p>
            <a:pPr/>
            <a:fld id="{D40C3177-9A9A-4405-ACA2-40304AD9A7DB}" type="slidenum"/>
            <a:endParaRPr dirty="0" lang="en-US"/>
          </a:p>
        </p:txBody>
      </p:sp>
      <p:sp>
        <p:nvSpPr>
          <p:cNvPr id="3" name="TextBox 8">
            <a:extLst>
              <a:ext uri="{F14AA43A-4122-47BA-80F1-C91EBFBABB60}">
                <a16:creationId xmlns:a16="http://schemas.microsoft.com/office/drawing/2010/main" id="{B9ACDD72-3FD4-4A15-8C5A-80B2234CF5A5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Eversafe Academy </a:t>
            </a:r>
            <a:r>
              <a:rPr baseline="0" dirty="0" lang="en-US" sz="1600"/>
              <a:t>2018</a:t>
            </a:r>
            <a:endParaRPr baseline="0" dirty="0" lang="en-US" sz="1600"/>
          </a:p>
        </p:txBody>
      </p:sp>
      <p:sp>
        <p:nvSpPr>
          <p:cNvPr id="4" name="Text Placeholder 7">
            <a:extLst>
              <a:ext uri="{36944973-DF42-4EF3-B16A-15530816B466}">
                <a16:creationId xmlns:a16="http://schemas.microsoft.com/office/drawing/2010/main" id="{107A5194-9E09-4956-8E17-001DBFE8C5EA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+mn-lt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B7E3B195-F3B7-4A6D-B296-5E9D281EB01F}">
                <a16:creationId xmlns:a16="http://schemas.microsoft.com/office/drawing/2010/main" id="{9CC1280D-5D83-4443-87F1-4B34D742B843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C3A00F0C-63C3-42EC-BB2C-4EB6236D4D5A}">
        <p14:creationId xmlns:p14="http://schemas.microsoft.com/office/powerpoint/2010/main" val="168922475564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04F4F27C-8DBC-4219-AE81-30347BE5B486}">
                <a16:creationId xmlns:a16="http://schemas.microsoft.com/office/drawing/2010/main" id="{66C3FC40-90EA-4D60-A512-9D2C287CD501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A179609F-964E-4DCB-AE01-90D3B6A02D4E}">
                <a16:creationId xmlns:a16="http://schemas.microsoft.com/office/drawing/2010/main" id="{2697E1F2-729F-4A49-9AB9-F8EC38AFF94D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21B47D69-B1D0-49BA-940D-B98F1911E745}">
                <a16:creationId xmlns:a16="http://schemas.microsoft.com/office/drawing/2010/main" id="{B80DBC1E-2C19-4194-8A37-3204199B8AAA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D899CCE1-D26F-4D74-A9C8-FD2260112CA1}" type="slidenum"/>
            <a:endParaRPr dirty="0" lang="en-US"/>
          </a:p>
        </p:txBody>
      </p:sp>
    </p:spTree>
    <p:extLst>
      <p:ext uri="{F5BACB42-A359-46B0-8A22-E439A59CC495}">
        <p14:creationId xmlns:p14="http://schemas.microsoft.com/office/powerpoint/2010/main" val="1689224755647"/>
      </p:ext>
    </p:extLst>
  </p:cSld>
  <p:clrMapOvr>
    <a:masterClrMapping/>
  </p:clrMapOvr>
</p:sldLayout>
</file>

<file path=ppt/slideLayouts/slideLayout9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C38A11A-CB9E-436E-A99E-785888E7172E}">
                <a16:creationId xmlns:a16="http://schemas.microsoft.com/office/drawing/2010/main" id="{2604D19C-AB71-494C-8692-C756EB5E88F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/>
          <a:p>
            <a:pPr/>
            <a:fld id="{8BE6BCFB-3617-4AD5-A9BE-CAEBA520FB10}" type="slidenum"/>
            <a:endParaRPr dirty="0" lang="en-US"/>
          </a:p>
        </p:txBody>
      </p:sp>
      <p:sp>
        <p:nvSpPr>
          <p:cNvPr id="3" name="TextBox 8">
            <a:extLst>
              <a:ext uri="{212BCFCC-8022-4754-8C37-C77A0185824B}">
                <a16:creationId xmlns:a16="http://schemas.microsoft.com/office/drawing/2010/main" id="{E9624129-DFFF-41A3-ACFE-BE9D8BC5C7FF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Eversafe</a:t>
            </a:r>
            <a:r>
              <a:rPr baseline="0" dirty="0" lang="en-US" sz="1600"/>
              <a:t> Academy 2018</a:t>
            </a:r>
            <a:endParaRPr baseline="0" dirty="0" lang="en-US" sz="1600"/>
          </a:p>
        </p:txBody>
      </p:sp>
      <p:grpSp>
        <p:nvGrpSpPr>
          <p:cNvPr id="4" name="Group 4">
            <a:extLst>
              <a:ext uri="{36667AE1-840D-43C8-860E-55DED1B5EE86}">
                <a16:creationId xmlns:a16="http://schemas.microsoft.com/office/drawing/2010/main" id="{B3DE7FB4-0CB0-4AC6-9C24-9E02E59C1C63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8B8B4639-9DE1-4DB9-A0F5-24F365616BBF}">
                  <a16:creationId xmlns:a16="http://schemas.microsoft.com/office/drawing/2010/main" id="{6F4C81C0-F18A-4494-8790-24BB3BC3FF9C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6" name="Freeform 18">
              <a:extLst>
                <a:ext uri="{FE1279CF-E061-47F2-AD6B-7EF857C3F946}">
                  <a16:creationId xmlns:a16="http://schemas.microsoft.com/office/drawing/2010/main" id="{6400C713-E147-4969-8321-B5CD1718754A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7" name="Freeform 22">
              <a:extLst>
                <a:ext uri="{44B2D5F4-5F66-4607-AEA2-5DF168932530}">
                  <a16:creationId xmlns:a16="http://schemas.microsoft.com/office/drawing/2010/main" id="{AC837479-C19B-4B31-BF89-3B8D6E72290E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8" name="Freeform 26">
              <a:extLst>
                <a:ext uri="{1E2180A3-E220-49B7-951C-CFC413F0177A}">
                  <a16:creationId xmlns:a16="http://schemas.microsoft.com/office/drawing/2010/main" id="{98E77B64-AD30-4F98-B4CC-D30BD53145CA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</p:grpSp>
      <p:sp>
        <p:nvSpPr>
          <p:cNvPr id="9" name="Text Placeholder 3">
            <a:extLst>
              <a:ext uri="{64393418-1B2C-4FFB-ADA3-30F84D5BC4D2}">
                <a16:creationId xmlns:a16="http://schemas.microsoft.com/office/drawing/2010/main" id="{B90AC0CA-9297-4989-8195-3BC7BFFCECD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+mn-lt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0" name="Text Placeholder 16">
            <a:extLst>
              <a:ext uri="{DF2FE6BA-771A-43F1-901B-3AC957A7FFFB}">
                <a16:creationId xmlns:a16="http://schemas.microsoft.com/office/drawing/2010/main" id="{C692C7FD-E835-43F0-9AE1-F95961FD326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673A1949-C821-421A-85D3-46D1837212D5}">
        <p14:creationId xmlns:p14="http://schemas.microsoft.com/office/powerpoint/2010/main" val="168922475564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26923D3D-376F-4C9C-AEE6-77A2C11A0D7D}">
                <a16:creationId xmlns:a16="http://schemas.microsoft.com/office/drawing/2010/main" id="{0BF4632A-650A-43A0-AA79-0447E63222E3}"/>
              </a:ext>
            </a:extLst>
          </p:cNvPr>
          <p:cNvSpPr txBox="1"/>
          <p:nvPr userDrawn="1"/>
        </p:nvSpPr>
        <p:spPr>
          <a:xfrm rot="0">
            <a:off x="21579" y="5919663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Arial"/>
              </a:rPr>
              <a:t>P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Arial"/>
              </a:rPr>
              <a:t>F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: 6297</a:t>
            </a:r>
            <a:r>
              <a:rPr b="1" baseline="0" dirty="0" lang="en-US" sz="2400">
                <a:solidFill>
                  <a:schemeClr val="tx1"/>
                </a:solidFill>
                <a:latin typeface="Arial"/>
              </a:rPr>
              <a:t> 8617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, </a:t>
            </a:r>
            <a:r>
              <a:rPr b="1" dirty="0" lang="en-US" sz="2400">
                <a:solidFill>
                  <a:srgbClr val="c00000"/>
                </a:solidFill>
                <a:latin typeface="Arial"/>
              </a:rPr>
              <a:t>E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:</a:t>
            </a:r>
            <a:r>
              <a:rPr b="1" baseline="0" dirty="0" lang="en-US" sz="2400">
                <a:solidFill>
                  <a:schemeClr val="tx1"/>
                </a:solidFill>
                <a:latin typeface="Arial"/>
              </a:rPr>
              <a:t> 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training@eversafe.com.sg</a:t>
            </a:r>
            <a:endParaRPr b="1" dirty="0" lang="en-US" sz="2400">
              <a:solidFill>
                <a:schemeClr val="tx1"/>
              </a:solidFill>
              <a:latin typeface="Arial"/>
            </a:endParaRPr>
          </a:p>
        </p:txBody>
      </p:sp>
      <p:sp>
        <p:nvSpPr>
          <p:cNvPr id="3" name="TextBox 4">
            <a:extLst>
              <a:ext uri="{AC200103-AE56-482D-876F-397E8C231790}">
                <a16:creationId xmlns:a16="http://schemas.microsoft.com/office/drawing/2010/main" id="{AF4EA1A4-4000-411B-B51C-07CF90DE1B88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Arial"/>
              </a:rPr>
              <a:t>www.eversafe.com.sg</a:t>
            </a:r>
            <a:endParaRPr b="1" dirty="0" lang="en-US" sz="2000">
              <a:solidFill>
                <a:schemeClr val="tx1"/>
              </a:solidFill>
              <a:latin typeface="Arial"/>
            </a:endParaRPr>
          </a:p>
        </p:txBody>
      </p:sp>
      <p:sp>
        <p:nvSpPr>
          <p:cNvPr id="4" name="TextBox 8">
            <a:extLst>
              <a:ext uri="{A0B60B10-5BC3-4DFD-B60A-9792FF4F8506}">
                <a16:creationId xmlns:a16="http://schemas.microsoft.com/office/drawing/2010/main" id="{574DB420-B24E-4F50-85C6-1D7F3055DA96}"/>
              </a:ext>
            </a:extLst>
          </p:cNvPr>
          <p:cNvSpPr txBox="1"/>
          <p:nvPr userDrawn="1"/>
        </p:nvSpPr>
        <p:spPr>
          <a:xfrm rot="0">
            <a:off x="108519" y="6453336"/>
            <a:ext cx="8927976" cy="307777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l"/>
            <a:r>
              <a:rPr b="0" dirty="0" lang="en-US" sz="1400">
                <a:latin typeface="Arial"/>
              </a:rPr>
              <a:t>©</a:t>
            </a:r>
            <a:r>
              <a:rPr b="0" dirty="0" lang="en-US" sz="1200">
                <a:latin typeface="Arial"/>
              </a:rPr>
              <a:t> Eversafe</a:t>
            </a:r>
            <a:r>
              <a:rPr b="0" baseline="0" dirty="0" lang="en-US" sz="1200">
                <a:latin typeface="Arial"/>
              </a:rPr>
              <a:t> Academy 2018</a:t>
            </a:r>
            <a:endParaRPr b="0" baseline="0" dirty="0" lang="en-US" sz="1200">
              <a:latin typeface="Arial"/>
            </a:endParaRPr>
          </a:p>
        </p:txBody>
      </p:sp>
      <p:pic>
        <p:nvPicPr>
          <p:cNvPr descr="C:\Users\Staff_Guest\Desktop\Final (1).png" id="5" name="Picture 2">
            <a:extLst>
              <a:ext uri="{B994B253-E6DA-4BC5-9173-8B77C9E3CA20}">
                <a16:creationId xmlns:a16="http://schemas.microsoft.com/office/drawing/2010/main" id="{CD7B6B1D-6CC2-4081-91FB-C9827C6A86E1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899295" y="4224876"/>
            <a:ext cx="5400600" cy="1925619"/>
          </a:xfrm>
          <a:prstGeom prst="rect">
            <a:avLst/>
          </a:prstGeom>
          <a:noFill/>
        </p:spPr>
      </p:pic>
      <p:sp>
        <p:nvSpPr>
          <p:cNvPr id="6" name="TextBox 11">
            <a:extLst>
              <a:ext uri="{9B95EDC9-19F1-4835-A8D3-68C89CFDA0AD}">
                <a16:creationId xmlns:a16="http://schemas.microsoft.com/office/drawing/2010/main" id="{805B6517-61E7-4B06-BBFB-17DD0577783A}"/>
              </a:ext>
            </a:extLst>
          </p:cNvPr>
          <p:cNvSpPr txBox="1"/>
          <p:nvPr userDrawn="1"/>
        </p:nvSpPr>
        <p:spPr>
          <a:xfrm rot="0">
            <a:off x="108519" y="200834"/>
            <a:ext cx="8927976" cy="707886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4000">
                <a:solidFill>
                  <a:schemeClr val="tx1"/>
                </a:solidFill>
                <a:latin typeface="Gisha"/>
              </a:rPr>
              <a:t>Welcome</a:t>
            </a:r>
            <a:r>
              <a:rPr b="1" baseline="0" dirty="0" lang="en-US" sz="4000">
                <a:solidFill>
                  <a:schemeClr val="tx1"/>
                </a:solidFill>
                <a:latin typeface="Gisha"/>
              </a:rPr>
              <a:t> to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 “Eversafe </a:t>
            </a:r>
            <a:r>
              <a:rPr b="1" baseline="0" dirty="0" lang="en-US" sz="4000">
                <a:solidFill>
                  <a:srgbClr val="0070c0"/>
                </a:solidFill>
                <a:latin typeface="Gisha"/>
              </a:rPr>
              <a:t>Academy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”</a:t>
            </a:r>
            <a:endParaRPr b="1" baseline="0" dirty="0" lang="en-US" sz="4000">
              <a:solidFill>
                <a:srgbClr val="c00000"/>
              </a:solidFill>
              <a:latin typeface="Gisha"/>
            </a:endParaRPr>
          </a:p>
        </p:txBody>
      </p:sp>
      <p:sp>
        <p:nvSpPr>
          <p:cNvPr id="7" name="TextBox 12">
            <a:extLst>
              <a:ext uri="{23F5B62E-3981-4786-A711-3952E8689BA9}">
                <a16:creationId xmlns:a16="http://schemas.microsoft.com/office/drawing/2010/main" id="{3C468943-B1DB-4D95-A149-AB9268AC6923}"/>
              </a:ext>
            </a:extLst>
          </p:cNvPr>
          <p:cNvSpPr txBox="1"/>
          <p:nvPr userDrawn="1"/>
        </p:nvSpPr>
        <p:spPr>
          <a:xfrm rot="0">
            <a:off x="6532218" y="836712"/>
            <a:ext cx="243226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ff0000"/>
                </a:solidFill>
                <a:latin typeface="Arial"/>
              </a:rPr>
              <a:t>Steps</a:t>
            </a:r>
            <a:r>
              <a:rPr b="1" baseline="0" dirty="0" lang="en-US" sz="2000">
                <a:solidFill>
                  <a:srgbClr val="ff0000"/>
                </a:solidFill>
                <a:latin typeface="Arial"/>
              </a:rPr>
              <a:t> To Success </a:t>
            </a:r>
            <a:endParaRPr b="1" baseline="0" dirty="0" lang="en-US" sz="2000">
              <a:solidFill>
                <a:srgbClr val="ff0000"/>
              </a:solidFill>
              <a:latin typeface="Arial"/>
            </a:endParaRPr>
          </a:p>
        </p:txBody>
      </p:sp>
      <p:sp>
        <p:nvSpPr>
          <p:cNvPr id="8" name="Text Placeholder 2">
            <a:extLst>
              <a:ext uri="{46B00B7E-9FB7-49DB-826E-2C1B8DB705B6}">
                <a16:creationId xmlns:a16="http://schemas.microsoft.com/office/drawing/2010/main" id="{C44BC331-C715-426D-BFD5-E94620F80E02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Arial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9" name="Text Placeholder 2">
            <a:extLst>
              <a:ext uri="{38DB8133-1102-464B-889D-138F78F89C21}">
                <a16:creationId xmlns:a16="http://schemas.microsoft.com/office/drawing/2010/main" id="{9296C41F-9FF9-455B-80E6-DED6CE022EB2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Arial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B93624D-1D7A-496D-8307-795D5DA7D9A0}">
        <p14:creationId xmlns:p14="http://schemas.microsoft.com/office/powerpoint/2010/main" val="168922475565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64E3F9F-6613-4CB1-B28D-6ABCC357F738}">
                <a16:creationId xmlns:a16="http://schemas.microsoft.com/office/drawing/2010/main" id="{AD8D3B24-C950-4860-86AA-3AEBB54DA40E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B6CE5C07-4ECF-438D-B4E9-4EE3468AAC8C}" type="slidenum"/>
            <a:endParaRPr dirty="0" lang="en-US"/>
          </a:p>
        </p:txBody>
      </p:sp>
      <p:sp>
        <p:nvSpPr>
          <p:cNvPr id="3" name="TextBox 8">
            <a:extLst>
              <a:ext uri="{1CC3D4A4-F12C-47F8-879D-5DE374FDF842}">
                <a16:creationId xmlns:a16="http://schemas.microsoft.com/office/drawing/2010/main" id="{D63868B1-8B67-4189-9E3E-1D0737B1F7DE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latin typeface="Arial"/>
              </a:rPr>
              <a:t>© Eversafe Academy</a:t>
            </a:r>
            <a:r>
              <a:rPr baseline="0" dirty="0" lang="en-US" sz="1600">
                <a:latin typeface="Arial"/>
              </a:rPr>
              <a:t> 2018</a:t>
            </a:r>
            <a:endParaRPr baseline="0" dirty="0" lang="en-US" sz="1600">
              <a:latin typeface="Arial"/>
            </a:endParaRPr>
          </a:p>
        </p:txBody>
      </p:sp>
      <p:sp>
        <p:nvSpPr>
          <p:cNvPr id="4" name="Text Placeholder 5">
            <a:extLst>
              <a:ext uri="{701A57E5-C316-491C-AC5B-C199CD52E8D0}">
                <a16:creationId xmlns:a16="http://schemas.microsoft.com/office/drawing/2010/main" id="{396C7F50-A1F6-4FD6-B395-B4031F070A9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Arial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D4F98510-6EB2-4A8E-BBE3-A8DEA59F54F3}">
                <a16:creationId xmlns:a16="http://schemas.microsoft.com/office/drawing/2010/main" id="{517DC872-D0F2-42E5-B2CF-15408BDAC34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>
                <a:latin typeface="Arial"/>
              </a:defRPr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23B927C3-78F7-4997-AB03-1A4D0CE37A85}">
                <a16:creationId xmlns:a16="http://schemas.microsoft.com/office/drawing/2010/main" id="{CFBC00BD-9E13-4D2B-AD78-0A1CEDE70228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062EB6C3-7805-401F-B3FC-CA9F13FBC1AA}">
        <p14:creationId xmlns:p14="http://schemas.microsoft.com/office/powerpoint/2010/main" val="168922475565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0EC6AA0F-0572-409C-BB7F-C0628EFA4290}">
                <a16:creationId xmlns:a16="http://schemas.microsoft.com/office/drawing/2010/main" id="{9DDE69B2-3AB3-47B1-B1F1-42131AF5FB53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701C6C52-BD21-41D8-8395-89F1FA130A0C}">
                <a16:creationId xmlns:a16="http://schemas.microsoft.com/office/drawing/2010/main" id="{467C0C4A-2AC0-41F0-A639-2021814DD7AB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9CFE0B7E-EFAA-4632-BAFA-B2FF6320CFF6}">
                <a16:creationId xmlns:a16="http://schemas.microsoft.com/office/drawing/2010/main" id="{3A6A1167-E4C4-456D-8A4B-66E61C728C18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06B77574-ED7A-44BC-82B7-67ED045194D2}" type="slidenum"/>
            <a:endParaRPr dirty="0" lang="en-US"/>
          </a:p>
        </p:txBody>
      </p:sp>
    </p:spTree>
    <p:extLst>
      <p:ext uri="{4B1BF2B4-28D7-487D-9B45-D0D553ACFA86}">
        <p14:creationId xmlns:p14="http://schemas.microsoft.com/office/powerpoint/2010/main" val="1689224755655"/>
      </p:ext>
    </p:extLst>
  </p:cSld>
  <p:clrMapOvr>
    <a:masterClrMapping/>
  </p:clrMapOvr>
</p:sldLayout>
</file>

<file path=ppt/slideLayouts/slideLayout9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7EB42C0-D4AE-46BC-81DF-9931FC00C666}">
                <a16:creationId xmlns:a16="http://schemas.microsoft.com/office/drawing/2010/main" id="{190144C1-1E9F-4EE9-8540-AAD34469AFC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0C2BB8D6-D643-4EF8-8937-70D4B9347164}" type="slidenum"/>
            <a:endParaRPr dirty="0" lang="en-US"/>
          </a:p>
        </p:txBody>
      </p:sp>
      <p:sp>
        <p:nvSpPr>
          <p:cNvPr id="3" name="TextBox 8">
            <a:extLst>
              <a:ext uri="{C964E48A-AAA1-4984-9FC7-6B079B2A7370}">
                <a16:creationId xmlns:a16="http://schemas.microsoft.com/office/drawing/2010/main" id="{3FFE0650-EDC6-4404-905B-180FFBB6A447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latin typeface="Arial"/>
              </a:rPr>
              <a:t>© Eversafe Academy </a:t>
            </a:r>
            <a:r>
              <a:rPr baseline="0" dirty="0" lang="en-US" sz="1600">
                <a:latin typeface="Arial"/>
              </a:rPr>
              <a:t>2018</a:t>
            </a:r>
            <a:endParaRPr baseline="0" dirty="0" lang="en-US" sz="1600">
              <a:latin typeface="Arial"/>
            </a:endParaRPr>
          </a:p>
        </p:txBody>
      </p:sp>
      <p:sp>
        <p:nvSpPr>
          <p:cNvPr id="4" name="Text Placeholder 7">
            <a:extLst>
              <a:ext uri="{B0E8AB9A-85E2-4FDE-9B38-D25974360938}">
                <a16:creationId xmlns:a16="http://schemas.microsoft.com/office/drawing/2010/main" id="{A4278A24-3C77-4311-BCC6-D55094F8A86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Arial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D34E0A58-9C5F-41C4-A0E1-197FBA5D649B}">
                <a16:creationId xmlns:a16="http://schemas.microsoft.com/office/drawing/2010/main" id="{5A7565D0-E7BB-4BB4-AD11-97F81F9C17F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Arial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8CB89E12-9266-4147-98E5-8971FDFFDDDD}">
                <a16:creationId xmlns:a16="http://schemas.microsoft.com/office/drawing/2010/main" id="{5D599076-2A2C-4AEB-8074-8D953CD484A7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475655" y="4609707"/>
            <a:ext cx="6305581" cy="2248293"/>
          </a:xfrm>
          <a:prstGeom prst="rect">
            <a:avLst/>
          </a:prstGeom>
          <a:noFill/>
        </p:spPr>
      </p:pic>
    </p:spTree>
    <p:extLst>
      <p:ext uri="{2485F9A2-6A56-4878-AEFC-5336CD9C7F97}">
        <p14:creationId xmlns:p14="http://schemas.microsoft.com/office/powerpoint/2010/main" val="168922475565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CDCC508-61A7-442D-96DE-226705B331F8}">
                <a16:creationId xmlns:a16="http://schemas.microsoft.com/office/drawing/2010/main" id="{D0BFB0CE-FD12-4016-9F5F-55429EBC7496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966A4CA4-F6EB-4FFC-A792-0111A354FEAA}">
                <a16:creationId xmlns:a16="http://schemas.microsoft.com/office/drawing/2010/main" id="{4CF07457-E0C7-4F85-BC3C-A3B61124B8CF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FC40EAE3-9B6F-4BE5-97B0-C7BDCC272700}">
                <a16:creationId xmlns:a16="http://schemas.microsoft.com/office/drawing/2010/main" id="{2F5AD014-4839-4826-AD00-14A0C14FC12B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5EDCB304-082D-4224-8020-8F0E5ECFDA56}" type="slidenum"/>
            <a:endParaRPr dirty="0" lang="en-US"/>
          </a:p>
        </p:txBody>
      </p:sp>
    </p:spTree>
    <p:extLst>
      <p:ext uri="{7464E8F9-7033-48FE-A37E-472AC82D0CD2}">
        <p14:creationId xmlns:p14="http://schemas.microsoft.com/office/powerpoint/2010/main" val="1689224755658"/>
      </p:ext>
    </p:extLst>
  </p:cSld>
  <p:clrMapOvr>
    <a:masterClrMapping/>
  </p:clrMapOvr>
</p:sldLayout>
</file>

<file path=ppt/slideLayouts/slideLayout9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B23F597-AE8D-40D9-BB93-8BDA79A93FF3}">
                <a16:creationId xmlns:a16="http://schemas.microsoft.com/office/drawing/2010/main" id="{28D430ED-47A6-4A05-8D6F-999AA22AEA8C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AF1F11BB-95A5-49BD-8027-4DA5FD4A1DDF}" type="slidenum"/>
            <a:endParaRPr dirty="0" lang="en-US"/>
          </a:p>
        </p:txBody>
      </p:sp>
      <p:sp>
        <p:nvSpPr>
          <p:cNvPr id="3" name="TextBox 8">
            <a:extLst>
              <a:ext uri="{20BEAF7A-9F2C-41E9-AAF9-35C42B5D632D}">
                <a16:creationId xmlns:a16="http://schemas.microsoft.com/office/drawing/2010/main" id="{8CFD3347-37E5-4A4B-B2D6-FBEB018C6AB9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latin typeface="Arial"/>
              </a:rPr>
              <a:t>© Eversafe</a:t>
            </a:r>
            <a:r>
              <a:rPr baseline="0" dirty="0" lang="en-US" sz="1600">
                <a:latin typeface="Arial"/>
              </a:rPr>
              <a:t> Academy 2018</a:t>
            </a:r>
            <a:endParaRPr baseline="0" dirty="0" lang="en-US" sz="1600">
              <a:latin typeface="Arial"/>
            </a:endParaRPr>
          </a:p>
        </p:txBody>
      </p:sp>
      <p:grpSp>
        <p:nvGrpSpPr>
          <p:cNvPr id="4" name="Group 4">
            <a:extLst>
              <a:ext uri="{1B9181E2-5710-437F-A39C-3E6F7B082933}">
                <a16:creationId xmlns:a16="http://schemas.microsoft.com/office/drawing/2010/main" id="{28DBF905-B3F9-4545-B773-A4052CA32816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00C53A44-A226-4008-8634-6F6BF7C38007}">
                  <a16:creationId xmlns:a16="http://schemas.microsoft.com/office/drawing/2010/main" id="{DB98CA49-8972-49E8-ADDE-5CBF886497C7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6" name="Freeform 18">
              <a:extLst>
                <a:ext uri="{C7C76E05-79CF-4B74-9E2F-5970A5BA1B4E}">
                  <a16:creationId xmlns:a16="http://schemas.microsoft.com/office/drawing/2010/main" id="{D3579F79-1EFB-4C76-B19B-24298C942F84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7" name="Freeform 22">
              <a:extLst>
                <a:ext uri="{4AB74980-F4F4-46E7-A099-0C57D75FC7D7}">
                  <a16:creationId xmlns:a16="http://schemas.microsoft.com/office/drawing/2010/main" id="{D24B1D4A-3DBD-450A-9AAD-1F7353E152E7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8" name="Freeform 26">
              <a:extLst>
                <a:ext uri="{1219EE82-8C0D-489F-B5F5-E415D728836C}">
                  <a16:creationId xmlns:a16="http://schemas.microsoft.com/office/drawing/2010/main" id="{7777F6EB-1B06-4839-B64C-E1D8A05CC4D6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</p:grpSp>
      <p:sp>
        <p:nvSpPr>
          <p:cNvPr id="9" name="Text Placeholder 3">
            <a:extLst>
              <a:ext uri="{3B171D9F-84CC-469F-8165-D255B6FABAFD}">
                <a16:creationId xmlns:a16="http://schemas.microsoft.com/office/drawing/2010/main" id="{3FE34ACC-732F-4842-8A2C-5948614B7B4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Arial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0" name="Text Placeholder 16">
            <a:extLst>
              <a:ext uri="{262E21A9-FE77-4A72-9DEE-35D14453AA95}">
                <a16:creationId xmlns:a16="http://schemas.microsoft.com/office/drawing/2010/main" id="{A5659941-B672-42C2-9B5A-6A39794333C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Arial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12EA065-F7E1-452D-BD7F-416A6DD88DE1}">
        <p14:creationId xmlns:p14="http://schemas.microsoft.com/office/powerpoint/2010/main" val="168922475566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Relationship Id="rId10" Target="../theme/theme1.xml" Type="http://schemas.openxmlformats.org/officeDocument/2006/relationships/theme"/><Relationship Id="rId11" Target="../media/image2.png" Type="http://schemas.openxmlformats.org/officeDocument/2006/relationships/image"/></Relationships>
</file>

<file path=ppt/slideMasters/_rels/slideMaster2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slideLayouts/slideLayout11.xml" Type="http://schemas.openxmlformats.org/officeDocument/2006/relationships/slideLayout"/><Relationship Id="rId3" Target="../slideLayouts/slideLayout12.xml" Type="http://schemas.openxmlformats.org/officeDocument/2006/relationships/slideLayout"/><Relationship Id="rId4" Target="../slideLayouts/slideLayout13.xml" Type="http://schemas.openxmlformats.org/officeDocument/2006/relationships/slideLayout"/><Relationship Id="rId5" Target="../slideLayouts/slideLayout14.xml" Type="http://schemas.openxmlformats.org/officeDocument/2006/relationships/slideLayout"/><Relationship Id="rId6" Target="../slideLayouts/slideLayout15.xml" Type="http://schemas.openxmlformats.org/officeDocument/2006/relationships/slideLayout"/><Relationship Id="rId7" Target="../slideLayouts/slideLayout16.xml" Type="http://schemas.openxmlformats.org/officeDocument/2006/relationships/slideLayout"/><Relationship Id="rId8" Target="../slideLayouts/slideLayout17.xml" Type="http://schemas.openxmlformats.org/officeDocument/2006/relationships/slideLayout"/><Relationship Id="rId9" Target="../slideLayouts/slideLayout18.xml" Type="http://schemas.openxmlformats.org/officeDocument/2006/relationships/slideLayout"/><Relationship Id="rId10" Target="../slideLayouts/slideLayout19.xml" Type="http://schemas.openxmlformats.org/officeDocument/2006/relationships/slideLayout"/><Relationship Id="rId11" Target="../slideLayouts/slideLayout20.xml" Type="http://schemas.openxmlformats.org/officeDocument/2006/relationships/slideLayout"/><Relationship Id="rId12" Target="../slideLayouts/slideLayout21.xml" Type="http://schemas.openxmlformats.org/officeDocument/2006/relationships/slideLayout"/><Relationship Id="rId13" Target="../slideLayouts/slideLayout22.xml" Type="http://schemas.openxmlformats.org/officeDocument/2006/relationships/slideLayout"/><Relationship Id="rId14" Target="../slideLayouts/slideLayout23.xml" Type="http://schemas.openxmlformats.org/officeDocument/2006/relationships/slideLayout"/><Relationship Id="rId15" Target="../slideLayouts/slideLayout24.xml" Type="http://schemas.openxmlformats.org/officeDocument/2006/relationships/slideLayout"/><Relationship Id="rId16" Target="../slideLayouts/slideLayout25.xml" Type="http://schemas.openxmlformats.org/officeDocument/2006/relationships/slideLayout"/><Relationship Id="rId17" Target="../slideLayouts/slideLayout26.xml" Type="http://schemas.openxmlformats.org/officeDocument/2006/relationships/slideLayout"/><Relationship Id="rId18" Target="../slideLayouts/slideLayout27.xml" Type="http://schemas.openxmlformats.org/officeDocument/2006/relationships/slideLayout"/><Relationship Id="rId19" Target="../slideLayouts/slideLayout28.xml" Type="http://schemas.openxmlformats.org/officeDocument/2006/relationships/slideLayout"/><Relationship Id="rId20" Target="../slideLayouts/slideLayout29.xml" Type="http://schemas.openxmlformats.org/officeDocument/2006/relationships/slideLayout"/><Relationship Id="rId21" Target="../slideLayouts/slideLayout30.xml" Type="http://schemas.openxmlformats.org/officeDocument/2006/relationships/slideLayout"/><Relationship Id="rId22" Target="../slideLayouts/slideLayout31.xml" Type="http://schemas.openxmlformats.org/officeDocument/2006/relationships/slideLayout"/><Relationship Id="rId23" Target="../slideLayouts/slideLayout32.xml" Type="http://schemas.openxmlformats.org/officeDocument/2006/relationships/slideLayout"/><Relationship Id="rId24" Target="../slideLayouts/slideLayout33.xml" Type="http://schemas.openxmlformats.org/officeDocument/2006/relationships/slideLayout"/><Relationship Id="rId25" Target="../slideLayouts/slideLayout34.xml" Type="http://schemas.openxmlformats.org/officeDocument/2006/relationships/slideLayout"/><Relationship Id="rId26" Target="../slideLayouts/slideLayout35.xml" Type="http://schemas.openxmlformats.org/officeDocument/2006/relationships/slideLayout"/><Relationship Id="rId27" Target="../slideLayouts/slideLayout36.xml" Type="http://schemas.openxmlformats.org/officeDocument/2006/relationships/slideLayout"/><Relationship Id="rId28" Target="../slideLayouts/slideLayout37.xml" Type="http://schemas.openxmlformats.org/officeDocument/2006/relationships/slideLayout"/><Relationship Id="rId29" Target="../slideLayouts/slideLayout38.xml" Type="http://schemas.openxmlformats.org/officeDocument/2006/relationships/slideLayout"/><Relationship Id="rId30" Target="../slideLayouts/slideLayout39.xml" Type="http://schemas.openxmlformats.org/officeDocument/2006/relationships/slideLayout"/><Relationship Id="rId31" Target="../slideLayouts/slideLayout40.xml" Type="http://schemas.openxmlformats.org/officeDocument/2006/relationships/slideLayout"/><Relationship Id="rId32" Target="../slideLayouts/slideLayout41.xml" Type="http://schemas.openxmlformats.org/officeDocument/2006/relationships/slideLayout"/><Relationship Id="rId33" Target="../slideLayouts/slideLayout42.xml" Type="http://schemas.openxmlformats.org/officeDocument/2006/relationships/slideLayout"/><Relationship Id="rId34" Target="../slideLayouts/slideLayout43.xml" Type="http://schemas.openxmlformats.org/officeDocument/2006/relationships/slideLayout"/><Relationship Id="rId35" Target="../slideLayouts/slideLayout44.xml" Type="http://schemas.openxmlformats.org/officeDocument/2006/relationships/slideLayout"/><Relationship Id="rId36" Target="../slideLayouts/slideLayout45.xml" Type="http://schemas.openxmlformats.org/officeDocument/2006/relationships/slideLayout"/><Relationship Id="rId37" Target="../slideLayouts/slideLayout46.xml" Type="http://schemas.openxmlformats.org/officeDocument/2006/relationships/slideLayout"/><Relationship Id="rId38" Target="../slideLayouts/slideLayout47.xml" Type="http://schemas.openxmlformats.org/officeDocument/2006/relationships/slideLayout"/><Relationship Id="rId39" Target="../slideLayouts/slideLayout48.xml" Type="http://schemas.openxmlformats.org/officeDocument/2006/relationships/slideLayout"/><Relationship Id="rId40" Target="../slideLayouts/slideLayout49.xml" Type="http://schemas.openxmlformats.org/officeDocument/2006/relationships/slideLayout"/><Relationship Id="rId41" Target="../slideLayouts/slideLayout50.xml" Type="http://schemas.openxmlformats.org/officeDocument/2006/relationships/slideLayout"/><Relationship Id="rId42" Target="../slideLayouts/slideLayout51.xml" Type="http://schemas.openxmlformats.org/officeDocument/2006/relationships/slideLayout"/><Relationship Id="rId43" Target="../slideLayouts/slideLayout52.xml" Type="http://schemas.openxmlformats.org/officeDocument/2006/relationships/slideLayout"/><Relationship Id="rId44" Target="../slideLayouts/slideLayout53.xml" Type="http://schemas.openxmlformats.org/officeDocument/2006/relationships/slideLayout"/><Relationship Id="rId45" Target="../slideLayouts/slideLayout54.xml" Type="http://schemas.openxmlformats.org/officeDocument/2006/relationships/slideLayout"/><Relationship Id="rId46" Target="../slideLayouts/slideLayout55.xml" Type="http://schemas.openxmlformats.org/officeDocument/2006/relationships/slideLayout"/><Relationship Id="rId47" Target="../slideLayouts/slideLayout56.xml" Type="http://schemas.openxmlformats.org/officeDocument/2006/relationships/slideLayout"/><Relationship Id="rId48" Target="../slideLayouts/slideLayout57.xml" Type="http://schemas.openxmlformats.org/officeDocument/2006/relationships/slideLayout"/><Relationship Id="rId49" Target="../slideLayouts/slideLayout58.xml" Type="http://schemas.openxmlformats.org/officeDocument/2006/relationships/slideLayout"/><Relationship Id="rId50" Target="../slideLayouts/slideLayout59.xml" Type="http://schemas.openxmlformats.org/officeDocument/2006/relationships/slideLayout"/><Relationship Id="rId51" Target="../slideLayouts/slideLayout60.xml" Type="http://schemas.openxmlformats.org/officeDocument/2006/relationships/slideLayout"/><Relationship Id="rId52" Target="../slideLayouts/slideLayout61.xml" Type="http://schemas.openxmlformats.org/officeDocument/2006/relationships/slideLayout"/><Relationship Id="rId53" Target="../slideLayouts/slideLayout62.xml" Type="http://schemas.openxmlformats.org/officeDocument/2006/relationships/slideLayout"/><Relationship Id="rId54" Target="../slideLayouts/slideLayout63.xml" Type="http://schemas.openxmlformats.org/officeDocument/2006/relationships/slideLayout"/><Relationship Id="rId55" Target="../slideLayouts/slideLayout64.xml" Type="http://schemas.openxmlformats.org/officeDocument/2006/relationships/slideLayout"/><Relationship Id="rId56" Target="../slideLayouts/slideLayout65.xml" Type="http://schemas.openxmlformats.org/officeDocument/2006/relationships/slideLayout"/><Relationship Id="rId57" Target="../slideLayouts/slideLayout66.xml" Type="http://schemas.openxmlformats.org/officeDocument/2006/relationships/slideLayout"/><Relationship Id="rId58" Target="../slideLayouts/slideLayout67.xml" Type="http://schemas.openxmlformats.org/officeDocument/2006/relationships/slideLayout"/><Relationship Id="rId59" Target="../slideLayouts/slideLayout68.xml" Type="http://schemas.openxmlformats.org/officeDocument/2006/relationships/slideLayout"/><Relationship Id="rId60" Target="../slideLayouts/slideLayout69.xml" Type="http://schemas.openxmlformats.org/officeDocument/2006/relationships/slideLayout"/><Relationship Id="rId61" Target="../slideLayouts/slideLayout70.xml" Type="http://schemas.openxmlformats.org/officeDocument/2006/relationships/slideLayout"/><Relationship Id="rId62" Target="../slideLayouts/slideLayout71.xml" Type="http://schemas.openxmlformats.org/officeDocument/2006/relationships/slideLayout"/><Relationship Id="rId63" Target="../slideLayouts/slideLayout72.xml" Type="http://schemas.openxmlformats.org/officeDocument/2006/relationships/slideLayout"/><Relationship Id="rId64" Target="../slideLayouts/slideLayout73.xml" Type="http://schemas.openxmlformats.org/officeDocument/2006/relationships/slideLayout"/><Relationship Id="rId65" Target="../slideLayouts/slideLayout74.xml" Type="http://schemas.openxmlformats.org/officeDocument/2006/relationships/slideLayout"/><Relationship Id="rId66" Target="../slideLayouts/slideLayout75.xml" Type="http://schemas.openxmlformats.org/officeDocument/2006/relationships/slideLayout"/><Relationship Id="rId67" Target="../slideLayouts/slideLayout76.xml" Type="http://schemas.openxmlformats.org/officeDocument/2006/relationships/slideLayout"/><Relationship Id="rId68" Target="../slideLayouts/slideLayout77.xml" Type="http://schemas.openxmlformats.org/officeDocument/2006/relationships/slideLayout"/><Relationship Id="rId69" Target="../slideLayouts/slideLayout78.xml" Type="http://schemas.openxmlformats.org/officeDocument/2006/relationships/slideLayout"/><Relationship Id="rId70" Target="../slideLayouts/slideLayout79.xml" Type="http://schemas.openxmlformats.org/officeDocument/2006/relationships/slideLayout"/><Relationship Id="rId71" Target="../slideLayouts/slideLayout80.xml" Type="http://schemas.openxmlformats.org/officeDocument/2006/relationships/slideLayout"/><Relationship Id="rId72" Target="../slideLayouts/slideLayout81.xml" Type="http://schemas.openxmlformats.org/officeDocument/2006/relationships/slideLayout"/><Relationship Id="rId73" Target="../theme/theme2.xml" Type="http://schemas.openxmlformats.org/officeDocument/2006/relationships/theme"/><Relationship Id="rId74" Target="../media/image2.png" Type="http://schemas.openxmlformats.org/officeDocument/2006/relationships/image"/></Relationships>
</file>

<file path=ppt/slideMasters/_rels/slideMaster3.xml.rels><?xml version="1.0" encoding="UTF-8" standalone="no"?><Relationships xmlns="http://schemas.openxmlformats.org/package/2006/relationships"><Relationship Id="rId1" Target="../slideLayouts/slideLayout82.xml" Type="http://schemas.openxmlformats.org/officeDocument/2006/relationships/slideLayout"/><Relationship Id="rId2" Target="../slideLayouts/slideLayout83.xml" Type="http://schemas.openxmlformats.org/officeDocument/2006/relationships/slideLayout"/><Relationship Id="rId3" Target="../slideLayouts/slideLayout84.xml" Type="http://schemas.openxmlformats.org/officeDocument/2006/relationships/slideLayout"/><Relationship Id="rId4" Target="../slideLayouts/slideLayout85.xml" Type="http://schemas.openxmlformats.org/officeDocument/2006/relationships/slideLayout"/><Relationship Id="rId5" Target="../slideLayouts/slideLayout86.xml" Type="http://schemas.openxmlformats.org/officeDocument/2006/relationships/slideLayout"/><Relationship Id="rId6" Target="../slideLayouts/slideLayout87.xml" Type="http://schemas.openxmlformats.org/officeDocument/2006/relationships/slideLayout"/><Relationship Id="rId7" Target="../theme/theme3.xml" Type="http://schemas.openxmlformats.org/officeDocument/2006/relationships/theme"/><Relationship Id="rId8" Target="../media/image2.png" Type="http://schemas.openxmlformats.org/officeDocument/2006/relationships/image"/></Relationships>
</file>

<file path=ppt/slideMasters/_rels/slideMaster4.xml.rels><?xml version="1.0" encoding="UTF-8" standalone="no"?><Relationships xmlns="http://schemas.openxmlformats.org/package/2006/relationships"><Relationship Id="rId1" Target="../slideLayouts/slideLayout88.xml" Type="http://schemas.openxmlformats.org/officeDocument/2006/relationships/slideLayout"/><Relationship Id="rId2" Target="../slideLayouts/slideLayout89.xml" Type="http://schemas.openxmlformats.org/officeDocument/2006/relationships/slideLayout"/><Relationship Id="rId3" Target="../slideLayouts/slideLayout90.xml" Type="http://schemas.openxmlformats.org/officeDocument/2006/relationships/slideLayout"/><Relationship Id="rId4" Target="../slideLayouts/slideLayout91.xml" Type="http://schemas.openxmlformats.org/officeDocument/2006/relationships/slideLayout"/><Relationship Id="rId5" Target="../slideLayouts/slideLayout92.xml" Type="http://schemas.openxmlformats.org/officeDocument/2006/relationships/slideLayout"/><Relationship Id="rId6" Target="../slideLayouts/slideLayout93.xml" Type="http://schemas.openxmlformats.org/officeDocument/2006/relationships/slideLayout"/><Relationship Id="rId7" Target="../theme/theme4.xml" Type="http://schemas.openxmlformats.org/officeDocument/2006/relationships/theme"/><Relationship Id="rId8" Target="../media/image2.png" Type="http://schemas.openxmlformats.org/officeDocument/2006/relationships/image"/></Relationships>
</file>

<file path=ppt/slideMasters/_rels/slideMaster5.xml.rels><?xml version="1.0" encoding="UTF-8" standalone="no"?><Relationships xmlns="http://schemas.openxmlformats.org/package/2006/relationships"><Relationship Id="rId1" Target="../slideLayouts/slideLayout94.xml" Type="http://schemas.openxmlformats.org/officeDocument/2006/relationships/slideLayout"/><Relationship Id="rId2" Target="../slideLayouts/slideLayout95.xml" Type="http://schemas.openxmlformats.org/officeDocument/2006/relationships/slideLayout"/><Relationship Id="rId3" Target="../slideLayouts/slideLayout96.xml" Type="http://schemas.openxmlformats.org/officeDocument/2006/relationships/slideLayout"/><Relationship Id="rId4" Target="../slideLayouts/slideLayout97.xml" Type="http://schemas.openxmlformats.org/officeDocument/2006/relationships/slideLayout"/><Relationship Id="rId5" Target="../slideLayouts/slideLayout98.xml" Type="http://schemas.openxmlformats.org/officeDocument/2006/relationships/slideLayout"/><Relationship Id="rId6" Target="../slideLayouts/slideLayout99.xml" Type="http://schemas.openxmlformats.org/officeDocument/2006/relationships/slideLayout"/><Relationship Id="rId7" Target="../theme/theme5.xml" Type="http://schemas.openxmlformats.org/officeDocument/2006/relationships/theme"/><Relationship Id="rId8" Target="../media/image2.png" Type="http://schemas.openxmlformats.org/officeDocument/2006/relationships/image"/></Relationships>
</file>

<file path=ppt/slideMasters/slideMaster1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5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364F5250-1789-47C8-A4F1-D2A8D8F00724}">
                <a16:creationId xmlns:a16="http://schemas.microsoft.com/office/drawing/2010/main" id="{79DD5020-157F-45D5-B1BA-33C17A6A39F1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1B8D3AE9-9659-4096-8795-813D78152D09}">
                <a16:creationId xmlns:a16="http://schemas.microsoft.com/office/drawing/2010/main" id="{0AA4A840-B3BB-4404-914A-4B2D4461BD8E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7E3B033B-CC2B-4A99-AE59-5CA487D40831}">
                <a16:creationId xmlns:a16="http://schemas.microsoft.com/office/drawing/2010/main" id="{F9A3B969-21C7-4123-A8BD-995ED699896A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+mn-lt"/>
              </a:defRPr>
            </a:lvl1pPr>
          </a:lstStyle>
          <a:p>
            <a:pPr/>
            <a:fld id="{8F191C09-FC9C-4458-A211-2BA36181E391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F5B88905-DA74-4940-A726-2E6A1F3392A2}">
                <a16:creationId xmlns:a16="http://schemas.microsoft.com/office/drawing/2010/main" id="{6126FE9F-DA10-42ED-B20C-229421873049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11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+mj-lt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+mn-lt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Masters/slideMaster2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2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66769D0A-36DD-457C-BB9F-7446863E3996}">
                <a16:creationId xmlns:a16="http://schemas.microsoft.com/office/drawing/2010/main" id="{13B69A78-CFF8-4119-AF97-8E3E5CFF4763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4A9511DD-784E-4428-8BE6-42F9F5DEAE37}">
                <a16:creationId xmlns:a16="http://schemas.microsoft.com/office/drawing/2010/main" id="{F833D7E9-42AF-45AD-9579-AEBF10EEFFE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488510E7-E13F-4D3B-B9C3-BC1329E62CC6}">
                <a16:creationId xmlns:a16="http://schemas.microsoft.com/office/drawing/2010/main" id="{7FD66B75-11A1-4E27-917B-8B300C762D95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+mn-lt"/>
              </a:defRPr>
            </a:lvl1pPr>
          </a:lstStyle>
          <a:p>
            <a:pPr/>
            <a:fld id="{EB38EE85-CF04-4B8E-AFBF-32593F38BD74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E9939FED-56E9-49A3-B4F3-0D18D04780AB}">
                <a16:creationId xmlns:a16="http://schemas.microsoft.com/office/drawing/2010/main" id="{B8FF628D-C048-46E7-8FD1-2642969AC76A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74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  <p:sldLayoutId id="2147483712" r:id="rId54"/>
    <p:sldLayoutId id="2147483713" r:id="rId55"/>
    <p:sldLayoutId id="2147483714" r:id="rId56"/>
    <p:sldLayoutId id="2147483715" r:id="rId57"/>
    <p:sldLayoutId id="2147483716" r:id="rId58"/>
    <p:sldLayoutId id="2147483717" r:id="rId59"/>
    <p:sldLayoutId id="2147483718" r:id="rId60"/>
    <p:sldLayoutId id="2147483719" r:id="rId61"/>
    <p:sldLayoutId id="2147483720" r:id="rId62"/>
    <p:sldLayoutId id="2147483721" r:id="rId63"/>
    <p:sldLayoutId id="2147483722" r:id="rId64"/>
    <p:sldLayoutId id="2147483723" r:id="rId65"/>
    <p:sldLayoutId id="2147483724" r:id="rId66"/>
    <p:sldLayoutId id="2147483725" r:id="rId67"/>
    <p:sldLayoutId id="2147483726" r:id="rId68"/>
    <p:sldLayoutId id="2147483727" r:id="rId69"/>
    <p:sldLayoutId id="2147483728" r:id="rId70"/>
    <p:sldLayoutId id="2147483729" r:id="rId71"/>
    <p:sldLayoutId id="2147483730" r:id="rId72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+mj-lt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+mn-lt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Masters/slideMaster3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1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863D06A0-79F6-4D03-8C71-BBD3CC2D746B}">
                <a16:creationId xmlns:a16="http://schemas.microsoft.com/office/drawing/2010/main" id="{CA29656E-1DF4-4328-B11D-F50D05168FEB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475E5171-8025-4BA0-A168-ED47F9161820}">
                <a16:creationId xmlns:a16="http://schemas.microsoft.com/office/drawing/2010/main" id="{AD7D9D63-196A-4FDE-9739-2C6E1430A0A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6502C109-434C-417C-8FA0-3878503CD2AA}">
                <a16:creationId xmlns:a16="http://schemas.microsoft.com/office/drawing/2010/main" id="{E6B2F855-3556-4477-B847-FC537B419655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+mn-lt"/>
              </a:defRPr>
            </a:lvl1pPr>
          </a:lstStyle>
          <a:p>
            <a:pPr/>
            <a:fld id="{17006074-3A65-4C05-9122-673B417E8CAE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FAFD49F2-EC57-492A-A093-91C72F55DD41}">
                <a16:creationId xmlns:a16="http://schemas.microsoft.com/office/drawing/2010/main" id="{9DD0447E-C709-4652-ACFE-707E48420A64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8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+mj-lt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+mn-lt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Masters/slideMaster4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3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8539EB61-D04C-4216-8F54-43B214371C48}">
                <a16:creationId xmlns:a16="http://schemas.microsoft.com/office/drawing/2010/main" id="{7B1EB861-66EB-4742-B389-EAB5E605B048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22A42004-8888-41DC-AF08-5395D35B6CF6}">
                <a16:creationId xmlns:a16="http://schemas.microsoft.com/office/drawing/2010/main" id="{89E5571E-46BF-49FB-B11F-6D96ED7FE5B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2DD1743A-4FC1-436A-A4C8-1E22F88F67A5}">
                <a16:creationId xmlns:a16="http://schemas.microsoft.com/office/drawing/2010/main" id="{90F0C804-8E96-4F80-8E59-51812651535E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+mn-lt"/>
              </a:defRPr>
            </a:lvl1pPr>
          </a:lstStyle>
          <a:p>
            <a:pPr/>
            <a:fld id="{FA5BCB13-5043-45A6-835B-3AC0B1BF977D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F1E896D7-A005-46AE-8B89-8A3003BEB591}">
                <a16:creationId xmlns:a16="http://schemas.microsoft.com/office/drawing/2010/main" id="{737C9B07-67BD-4740-8A42-ACCC2FECF9A1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8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+mj-lt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+mn-lt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Masters/slideMaster5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4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CACC4E4-5546-4326-BED7-D4CE37C060F5}">
                <a16:creationId xmlns:a16="http://schemas.microsoft.com/office/drawing/2010/main" id="{2036E29F-5C18-45A4-ACA8-59E7AA58EF39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F358330F-58FA-4DA6-A4E3-307ED81800CC}">
                <a16:creationId xmlns:a16="http://schemas.microsoft.com/office/drawing/2010/main" id="{4B203204-DD22-42D0-98C0-B285D9C9D61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E53EB109-85A6-432F-8C59-532959B2AF94}">
                <a16:creationId xmlns:a16="http://schemas.microsoft.com/office/drawing/2010/main" id="{9B5E4600-2ADB-4897-8701-ED5EC0D2ADA8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Arial"/>
              </a:defRPr>
            </a:lvl1pPr>
          </a:lstStyle>
          <a:p>
            <a:pPr/>
            <a:fld id="{B47DAF70-3952-45F5-B66B-292A9508E3E9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F8C04F87-99D0-4151-84BD-6B4CB1A20366}">
                <a16:creationId xmlns:a16="http://schemas.microsoft.com/office/drawing/2010/main" id="{98B41002-20E3-4846-BC8D-359FAA193FCE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8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Arial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Arial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2" Target="../media/image4.jpg" Type="http://schemas.openxmlformats.org/officeDocument/2006/relationships/image"/><Relationship Id="rId1" Target="../slideLayouts/slideLayout8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2" Target="../media/image14.png" Type="http://schemas.openxmlformats.org/officeDocument/2006/relationships/image"/><Relationship Id="rId1" Target="../slideLayouts/slideLayout9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jpeg" Type="http://schemas.openxmlformats.org/officeDocument/2006/relationships/image"/><Relationship Id="rId7" Target="../media/image20.jpg" Type="http://schemas.openxmlformats.org/officeDocument/2006/relationships/image"/><Relationship Id="rId8" Target="../media/image21.png" Type="http://schemas.openxmlformats.org/officeDocument/2006/relationships/image"/><Relationship Id="rId1" Target="../slideLayouts/slideLayout8.xml" Type="http://schemas.openxmlformats.org/officeDocument/2006/relationships/slideLayout"/><Relationship Id="rId9" Target="../notesSlides/notesSlide2.xml" Type="http://schemas.openxmlformats.org/officeDocument/2006/relationships/notesSlide"/></Relationships>
</file>

<file path=ppt/slides/_rels/slide13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2" Target="../media/image22.png" Type="http://schemas.openxmlformats.org/officeDocument/2006/relationships/image"/><Relationship Id="rId1" Target="../slideLayouts/slideLayout4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2" Target="../media/image4.jpg" Type="http://schemas.openxmlformats.org/officeDocument/2006/relationships/image"/><Relationship Id="rId3" Target="../media/image5.jp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2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2" Target="../media/image4.jp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2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6.xml.rels><?xml version="1.0" encoding="UTF-8" standalone="no"?><Relationships xmlns="http://schemas.openxmlformats.org/package/2006/relationships"><Relationship Id="rId2" Target="../media/image4.jp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2" Target="../media/image13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C3203A12-8880-48E8-BCA1-2324DDB15175}">
                <a16:creationId xmlns:a16="http://schemas.microsoft.com/office/drawing/2010/main" id="{A2CAB0EC-6FB2-4984-9C7A-12133112EB6A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413575" y="2708919"/>
            <a:ext cx="8424862" cy="576063"/>
          </a:xfrm>
        </p:spPr>
        <p:txBody>
          <a:bodyPr rtlCol="0" vert="horz"/>
          <a:lstStyle/>
          <a:p>
            <a:pPr/>
            <a:r>
              <a:rPr dirty="0" lang="en-US"/>
              <a:t>{</a:t>
            </a:r>
            <a:r>
              <a:rPr dirty="0" lang="en-US"/>
              <a:t>eng_lang</a:t>
            </a:r>
            <a:r>
              <a:rPr dirty="0" lang="en-US"/>
              <a:t>}</a:t>
            </a:r>
          </a:p>
          <a:p>
            <a:pPr/>
            <a:r>
              <a:rPr dirty="0" lang="en-US"/>
              <a:t/>
            </a:r>
          </a:p>
          <a:p>
            <a:pPr/>
            <a:r>
              <a:rPr dirty="0" lang="en-US"/>
              <a:t/>
            </a:r>
          </a:p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2">
            <a:extLst>
              <a:ext uri="{F6E734E8-6213-4D14-8B3F-DD30325E2C8B}">
                <a16:creationId xmlns:a16="http://schemas.microsoft.com/office/drawing/2010/main" id="{D630E3BC-04EB-4C31-BEA9-E1152269981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792088"/>
          </a:xfrm>
        </p:spPr>
        <p:txBody>
          <a:bodyPr rtlCol="0" vert="horz"/>
          <a:lstStyle/>
          <a:p>
            <a:pPr/>
            <a:r>
              <a:rPr dirty="0" lang="en-US"/>
              <a:t>{</a:t>
            </a:r>
            <a:r>
              <a:rPr dirty="0" lang="en-US"/>
              <a:t>acs_course_eng</a:t>
            </a:r>
            <a:r>
              <a:rPr dirty="0" lang="en-US"/>
              <a:t>}</a:t>
            </a:r>
            <a:endParaRPr dirty="0" lang="en-US"/>
          </a:p>
        </p:txBody>
      </p:sp>
      <p:sp>
        <p:nvSpPr>
          <p:cNvPr id="4" name="Text Placeholder 1">
            <a:extLst>
              <a:ext uri="{D7506167-3E8B-478E-8C6C-FDDC15CC3F8E}">
                <a16:creationId xmlns:a16="http://schemas.microsoft.com/office/drawing/2010/main" id="{9A5E0E32-ED6F-4CA9-AAA7-A4BF175C4EE4}"/>
              </a:ext>
            </a:extLst>
          </p:cNvPr>
          <p:cNvSpPr txBox="1"/>
          <p:nvPr/>
        </p:nvSpPr>
        <p:spPr>
          <a:xfrm rot="0">
            <a:off x="3239852" y="3765786"/>
            <a:ext cx="2772308" cy="576063"/>
          </a:xfrm>
          <a:prstGeom prst="rect">
            <a:avLst/>
          </a:prstGeom>
        </p:spPr>
        <p:txBody>
          <a:bodyPr bIns="45720" lIns="91440" rIns="91440" rtlCol="0" tIns="45720" vert="horz">
            <a:noAutofit/>
          </a:bodyPr>
          <a:lstStyle>
            <a:lvl1pPr algn="ctr" indent="0" lvl="0" marL="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b="1" dirty="0" lang="en-US" sz="4000">
                <a:solidFill>
                  <a:schemeClr val="tx1"/>
                </a:solidFill>
                <a:latin typeface="+mn-lt"/>
              </a:defRPr>
            </a:lvl1pPr>
            <a:lvl2pPr algn="l" indent="0" lvl="1" marL="301942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2pPr>
            <a:lvl3pPr algn="l" indent="0" lvl="2" marL="627063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3pPr>
            <a:lvl4pPr algn="l" indent="0" lvl="3" marL="91440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4pPr>
            <a:lvl5pPr algn="l" indent="0" lvl="4" marL="123444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5pPr>
            <a:lvl6pPr algn="l" indent="-228600" lvl="5" marL="178308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6pPr>
            <a:lvl7pPr algn="l" indent="-228600" lvl="6" marL="2103119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7pPr>
            <a:lvl8pPr algn="l" indent="-228600" lvl="7" marL="242316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8pPr>
            <a:lvl9pPr algn="l" indent="-228600" lvl="8" marL="274320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9pPr>
          </a:lstStyle>
          <a:p>
            <a:pPr/>
            <a:r>
              <a:rPr dirty="0" lang="en-US"/>
              <a:t/>
            </a:r>
          </a:p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2">
            <a:extLst>
              <a:ext uri="{8B22B688-29A2-4F27-B62E-20DD5C7EB279}">
                <a16:creationId xmlns:a16="http://schemas.microsoft.com/office/drawing/2010/main" id="{6DBA9DE9-F367-40D6-BE12-F78E92015DA6}"/>
              </a:ext>
            </a:extLst>
          </p:cNvPr>
          <p:cNvSpPr txBox="1"/>
          <p:nvPr/>
        </p:nvSpPr>
        <p:spPr>
          <a:xfrm rot="0">
            <a:off x="1691681" y="3429000"/>
            <a:ext cx="6336704" cy="504056"/>
          </a:xfrm>
          <a:prstGeom prst="rect">
            <a:avLst/>
          </a:prstGeom>
        </p:spPr>
        <p:txBody>
          <a:bodyPr bIns="45720" lIns="91440" rIns="91440" rtlCol="0" tIns="45720" vert="horz">
            <a:noAutofit/>
          </a:bodyPr>
          <a:lstStyle>
            <a:lvl1pPr algn="ctr" indent="0" lvl="0" marL="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b="1" dirty="0" lang="en-US" sz="4000">
                <a:solidFill>
                  <a:schemeClr val="tx1"/>
                </a:solidFill>
                <a:latin typeface="+mj-lt"/>
              </a:defRPr>
            </a:lvl1pPr>
            <a:lvl2pPr algn="l" indent="0" lvl="1" marL="301942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2pPr>
            <a:lvl3pPr algn="l" indent="0" lvl="2" marL="627063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3pPr>
            <a:lvl4pPr algn="l" indent="0" lvl="3" marL="91440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4pPr>
            <a:lvl5pPr algn="l" indent="0" lvl="4" marL="123444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5pPr>
            <a:lvl6pPr algn="l" indent="-228600" lvl="5" marL="178308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6pPr>
            <a:lvl7pPr algn="l" indent="-228600" lvl="6" marL="2103119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7pPr>
            <a:lvl8pPr algn="l" indent="-228600" lvl="7" marL="242316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8pPr>
            <a:lvl9pPr algn="l" indent="-228600" lvl="8" marL="274320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9pPr>
          </a:lstStyle>
          <a:p>
            <a:pPr/>
            <a:r>
              <a:rPr b="0" dirty="0" lang="pt-BR" sz="1600">
                <a:latin typeface="+mj-lt"/>
              </a:rPr>
              <a:t>ACS(BL)(Exp)-PP-01, Ver 1.08, Rev 08, 09-02-2023</a:t>
            </a:r>
            <a:endParaRPr b="0" dirty="0" lang="pt-BR" sz="1600">
              <a:latin typeface="+mj-lt"/>
            </a:endParaRPr>
          </a:p>
        </p:txBody>
      </p:sp>
      <p:sp>
        <p:nvSpPr>
          <p:cNvPr id="6" name="Rectangle 7">
            <a:extLst>
              <a:ext uri="{71D38B68-F5A5-4AD9-88E1-2913A7E88732}">
                <a16:creationId xmlns:a16="http://schemas.microsoft.com/office/drawing/2010/main" id="{3B50DC5C-AA29-4569-A505-FFF59E0892E1}"/>
              </a:ext>
            </a:extLst>
          </p:cNvPr>
          <p:cNvSpPr/>
          <p:nvPr/>
        </p:nvSpPr>
        <p:spPr>
          <a:xfrm rot="0">
            <a:off x="2987824" y="3933056"/>
            <a:ext cx="4185760" cy="369332"/>
          </a:xfrm>
          <a:prstGeom prst="rect">
            <a:avLst/>
          </a:prstGeom>
        </p:spPr>
        <p:txBody>
          <a:bodyPr rtlCol="0" vert="horz" wrap="none">
            <a:spAutoFit/>
          </a:bodyPr>
          <a:lstStyle/>
          <a:p>
            <a:pPr/>
            <a:r>
              <a:rPr dirty="0" lang="en-US"/>
              <a:t>Competency Code</a:t>
            </a:r>
            <a:r>
              <a:rPr dirty="0" lang="en-US"/>
              <a:t>:{</a:t>
            </a:r>
            <a:r>
              <a:rPr dirty="0" lang="en-US"/>
              <a:t>c</a:t>
            </a:r>
            <a:r>
              <a:rPr dirty="0" lang="en-US"/>
              <a:t>ompetency_code</a:t>
            </a:r>
            <a:r>
              <a:rPr dirty="0" lang="en-US"/>
              <a:t>}</a:t>
            </a:r>
            <a:endParaRPr dirty="0" lang="en-US"/>
          </a:p>
        </p:txBody>
      </p:sp>
    </p:spTree>
    <p:extLst>
      <p:ext uri="{972B4977-13B8-4E60-8616-8DA43942E426}">
        <p14:creationId xmlns:p14="http://schemas.microsoft.com/office/powerpoint/2010/main" val="1689224755665"/>
      </p:ext>
    </p:extLst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A76C26BF-1DB6-4997-A9AD-60752529FC78}">
                <a16:creationId xmlns:a16="http://schemas.microsoft.com/office/drawing/2010/main" id="{486C4C93-8B5B-47EF-A1B0-BC63C5CA9F6F}"/>
              </a:ext>
            </a:extLst>
          </p:cNvPr>
          <p:cNvSpPr txBox="1"/>
          <p:nvPr/>
        </p:nvSpPr>
        <p:spPr>
          <a:xfrm rot="0">
            <a:off x="696943" y="1628800"/>
            <a:ext cx="2938953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000" u="sng">
                <a:solidFill>
                  <a:srgbClr val="0000ff"/>
                </a:solidFill>
                <a:latin typeface="+mj-lt"/>
              </a:rPr>
              <a:t>From computer</a:t>
            </a:r>
            <a:endParaRPr b="1" dirty="0" lang="en-US" sz="2000" u="sng">
              <a:solidFill>
                <a:srgbClr val="0000ff"/>
              </a:solidFill>
              <a:latin typeface="+mj-lt"/>
            </a:endParaRPr>
          </a:p>
        </p:txBody>
      </p:sp>
      <p:sp>
        <p:nvSpPr>
          <p:cNvPr id="3" name="Rectangle 5">
            <a:extLst>
              <a:ext uri="{9C4A8BA8-7344-4CF6-8E28-8D9FE422B6AE}">
                <a16:creationId xmlns:a16="http://schemas.microsoft.com/office/drawing/2010/main" id="{8BEF9EE5-A217-42A9-8554-CDA4A7CDFB8C}"/>
              </a:ext>
            </a:extLst>
          </p:cNvPr>
          <p:cNvSpPr/>
          <p:nvPr/>
        </p:nvSpPr>
        <p:spPr>
          <a:xfrm rot="0">
            <a:off x="1826638" y="251394"/>
            <a:ext cx="5701145" cy="394854"/>
          </a:xfrm>
          <a:prstGeom prst="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Arial"/>
              </a:rPr>
              <a:t>Login to the student’s e-learning portal</a:t>
            </a:r>
            <a:endParaRPr b="1" dirty="0" lang="en-US" sz="2000">
              <a:solidFill>
                <a:schemeClr val="tx1"/>
              </a:solidFill>
              <a:latin typeface="Arial"/>
            </a:endParaRPr>
          </a:p>
        </p:txBody>
      </p:sp>
      <p:sp>
        <p:nvSpPr>
          <p:cNvPr id="4" name="Rectangle 9">
            <a:extLst>
              <a:ext uri="{78B8C18E-C1D1-4EA8-853A-BC4CB761B8DA}">
                <a16:creationId xmlns:a16="http://schemas.microsoft.com/office/drawing/2010/main" id="{9F18C261-DC95-4B64-BBF9-4B5CDB277AE7}"/>
              </a:ext>
            </a:extLst>
          </p:cNvPr>
          <p:cNvSpPr/>
          <p:nvPr/>
        </p:nvSpPr>
        <p:spPr>
          <a:xfrm rot="0">
            <a:off x="426375" y="2170785"/>
            <a:ext cx="2859445" cy="695493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1- go to website “www.eversafe.com.sg”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5" name="Straight Arrow Connector 11">
            <a:extLst>
              <a:ext uri="{4C74E47A-0D3E-4DAD-AE53-E37DECAF6E3F}">
                <a16:creationId xmlns:a16="http://schemas.microsoft.com/office/drawing/2010/main" id="{C2E6C045-55E1-4008-8DD8-87761A3A9A98}"/>
              </a:ext>
            </a:extLst>
          </p:cNvPr>
          <p:cNvCxnSpPr/>
          <p:nvPr/>
        </p:nvCxnSpPr>
        <p:spPr>
          <a:xfrm flipH="true" rot="0">
            <a:off x="721376" y="2875629"/>
            <a:ext cx="178216" cy="358261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15">
            <a:extLst>
              <a:ext uri="{645EDF9D-CECA-428D-A3D0-BE1103EA18C5}">
                <a16:creationId xmlns:a16="http://schemas.microsoft.com/office/drawing/2010/main" id="{435827D1-82E1-4487-9B89-954E16742C48}"/>
              </a:ext>
            </a:extLst>
          </p:cNvPr>
          <p:cNvSpPr/>
          <p:nvPr/>
        </p:nvSpPr>
        <p:spPr>
          <a:xfrm rot="0">
            <a:off x="229351" y="3233890"/>
            <a:ext cx="935183" cy="205438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cxnSp>
        <p:nvCxnSpPr>
          <p:cNvPr id="7" name="Straight Arrow Connector 20">
            <a:extLst>
              <a:ext uri="{25D9796E-52AC-4FAD-A9A9-9B36508AE79E}">
                <a16:creationId xmlns:a16="http://schemas.microsoft.com/office/drawing/2010/main" id="{764179E7-F16F-4875-B9C6-99C60EA7269D}"/>
              </a:ext>
            </a:extLst>
          </p:cNvPr>
          <p:cNvCxnSpPr>
            <a:endCxn id="8" idx="4"/>
          </p:cNvCxnSpPr>
          <p:nvPr/>
        </p:nvCxnSpPr>
        <p:spPr>
          <a:xfrm flipV="true" rot="0">
            <a:off x="3131840" y="3602360"/>
            <a:ext cx="287331" cy="1933744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21">
            <a:extLst>
              <a:ext uri="{6B0F93EC-AC46-44AC-BF9F-C586714D0264}">
                <a16:creationId xmlns:a16="http://schemas.microsoft.com/office/drawing/2010/main" id="{5ED2A59F-273E-4461-858B-99E34C5FD0C4}"/>
              </a:ext>
            </a:extLst>
          </p:cNvPr>
          <p:cNvSpPr/>
          <p:nvPr/>
        </p:nvSpPr>
        <p:spPr>
          <a:xfrm rot="0">
            <a:off x="3304871" y="3391717"/>
            <a:ext cx="228601" cy="210643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sp>
        <p:nvSpPr>
          <p:cNvPr id="9" name="Rectangle 25">
            <a:extLst>
              <a:ext uri="{A6E75EA2-53FC-4862-AB42-1DE4344EA914}">
                <a16:creationId xmlns:a16="http://schemas.microsoft.com/office/drawing/2010/main" id="{CFD52A77-F8AE-4E8A-AE67-5D8711335477}"/>
              </a:ext>
            </a:extLst>
          </p:cNvPr>
          <p:cNvSpPr/>
          <p:nvPr/>
        </p:nvSpPr>
        <p:spPr>
          <a:xfrm rot="0">
            <a:off x="502048" y="5536104"/>
            <a:ext cx="3318164" cy="485183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2- Click “Login”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10" name="Straight Connector 30">
            <a:extLst>
              <a:ext uri="{1E27D152-4173-46CF-B7AF-6CF8878685CF}">
                <a16:creationId xmlns:a16="http://schemas.microsoft.com/office/drawing/2010/main" id="{BE58D33E-A7ED-46F2-891E-D9C0B6ECD800}"/>
              </a:ext>
            </a:extLst>
          </p:cNvPr>
          <p:cNvCxnSpPr/>
          <p:nvPr/>
        </p:nvCxnSpPr>
        <p:spPr>
          <a:xfrm rot="0">
            <a:off x="4471698" y="1586573"/>
            <a:ext cx="24655" cy="4794755"/>
          </a:xfrm>
          <a:prstGeom prst="line">
            <a:avLst/>
          </a:prstGeom>
          <a:ln w="57150">
            <a:solidFill>
              <a:srgbClr val="00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1">
            <a:extLst>
              <a:ext uri="{27B5D6F1-30EE-4888-AA35-867842F026F0}">
                <a16:creationId xmlns:a16="http://schemas.microsoft.com/office/drawing/2010/main" id="{F6B5F2A7-B9E7-4E63-B6A3-FF54AEA32EF1}"/>
              </a:ext>
            </a:extLst>
          </p:cNvPr>
          <p:cNvSpPr txBox="1"/>
          <p:nvPr/>
        </p:nvSpPr>
        <p:spPr>
          <a:xfrm rot="0">
            <a:off x="5046465" y="1514565"/>
            <a:ext cx="2965189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000" u="sng">
                <a:solidFill>
                  <a:srgbClr val="0000ff"/>
                </a:solidFill>
                <a:latin typeface="+mj-lt"/>
              </a:rPr>
              <a:t>From mobile phone</a:t>
            </a:r>
            <a:endParaRPr b="1" dirty="0" lang="en-US" sz="2000" u="sng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12" name="Straight Arrow Connector 32">
            <a:extLst>
              <a:ext uri="{20F4CA5A-FBD3-42A5-85AB-3E91D52E0AEF}">
                <a16:creationId xmlns:a16="http://schemas.microsoft.com/office/drawing/2010/main" id="{524CCA2F-E933-4944-A177-70586F230D32}"/>
              </a:ext>
            </a:extLst>
          </p:cNvPr>
          <p:cNvCxnSpPr>
            <a:endCxn id="13" idx="0"/>
          </p:cNvCxnSpPr>
          <p:nvPr/>
        </p:nvCxnSpPr>
        <p:spPr>
          <a:xfrm rot="0">
            <a:off x="5698852" y="2626097"/>
            <a:ext cx="222137" cy="405734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33">
            <a:extLst>
              <a:ext uri="{42A4C9F2-5DBB-4BA1-B40C-C3520761D141}">
                <a16:creationId xmlns:a16="http://schemas.microsoft.com/office/drawing/2010/main" id="{A838B9A7-4409-4AC1-A331-D851BE5604E8}"/>
              </a:ext>
            </a:extLst>
          </p:cNvPr>
          <p:cNvSpPr/>
          <p:nvPr/>
        </p:nvSpPr>
        <p:spPr>
          <a:xfrm rot="0">
            <a:off x="5363861" y="3031833"/>
            <a:ext cx="1114253" cy="272201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sp>
        <p:nvSpPr>
          <p:cNvPr id="14" name="Rectangle 34">
            <a:extLst>
              <a:ext uri="{2172DFAB-E473-4A58-8468-DB2A59EECDAA}">
                <a16:creationId xmlns:a16="http://schemas.microsoft.com/office/drawing/2010/main" id="{6E66F1B8-7235-41E0-AA03-90E2B09C0C70}"/>
              </a:ext>
            </a:extLst>
          </p:cNvPr>
          <p:cNvSpPr/>
          <p:nvPr/>
        </p:nvSpPr>
        <p:spPr>
          <a:xfrm rot="0">
            <a:off x="4585810" y="1988840"/>
            <a:ext cx="2965215" cy="645088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1- go to website “www.eversafe.com.sg”</a:t>
            </a:r>
            <a:endParaRPr dirty="0" lang="en-US">
              <a:solidFill>
                <a:schemeClr val="tx1"/>
              </a:solidFill>
            </a:endParaRPr>
          </a:p>
        </p:txBody>
      </p:sp>
      <p:sp>
        <p:nvSpPr>
          <p:cNvPr id="15" name="Rectangle 38">
            <a:extLst>
              <a:ext uri="{AD47E4C7-CBCD-40C2-B8D0-764453F72AAB}">
                <a16:creationId xmlns:a16="http://schemas.microsoft.com/office/drawing/2010/main" id="{B5727BBA-0024-4A13-81AB-117B19AB5A88}"/>
              </a:ext>
            </a:extLst>
          </p:cNvPr>
          <p:cNvSpPr/>
          <p:nvPr/>
        </p:nvSpPr>
        <p:spPr>
          <a:xfrm rot="0">
            <a:off x="7047147" y="2780928"/>
            <a:ext cx="1921245" cy="588218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1a- click here, scroll down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16" name="Straight Arrow Connector 39">
            <a:extLst>
              <a:ext uri="{53842642-60DA-4EC6-87FA-5B83695460E1}">
                <a16:creationId xmlns:a16="http://schemas.microsoft.com/office/drawing/2010/main" id="{D59EE6C4-F2F8-48EE-A7A9-B3A46F85E3A2}"/>
              </a:ext>
            </a:extLst>
          </p:cNvPr>
          <p:cNvCxnSpPr>
            <a:stCxn id="15" idx="1"/>
          </p:cNvCxnSpPr>
          <p:nvPr/>
        </p:nvCxnSpPr>
        <p:spPr>
          <a:xfrm flipH="true" rot="0">
            <a:off x="6813106" y="3075037"/>
            <a:ext cx="234040" cy="354915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40">
            <a:extLst>
              <a:ext uri="{057F80A3-499B-48A7-96D8-2C6A06C226AA}">
                <a16:creationId xmlns:a16="http://schemas.microsoft.com/office/drawing/2010/main" id="{9499D992-B713-4A65-874A-FB58BEA4C0F5}"/>
              </a:ext>
            </a:extLst>
          </p:cNvPr>
          <p:cNvSpPr/>
          <p:nvPr/>
        </p:nvSpPr>
        <p:spPr>
          <a:xfrm rot="0">
            <a:off x="6535880" y="3391717"/>
            <a:ext cx="329150" cy="193098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sp>
        <p:nvSpPr>
          <p:cNvPr id="18" name="Rectangle 46">
            <a:extLst>
              <a:ext uri="{45B5DD85-A3AB-4702-9275-FAA050D59447}">
                <a16:creationId xmlns:a16="http://schemas.microsoft.com/office/drawing/2010/main" id="{CEB22D8E-1203-4D69-B4A9-ABDB5D06E3F8}"/>
              </a:ext>
            </a:extLst>
          </p:cNvPr>
          <p:cNvSpPr/>
          <p:nvPr/>
        </p:nvSpPr>
        <p:spPr>
          <a:xfrm rot="0">
            <a:off x="7289314" y="4221598"/>
            <a:ext cx="1570204" cy="693134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2- click login</a:t>
            </a:r>
            <a:endParaRPr dirty="0" lang="en-US">
              <a:solidFill>
                <a:schemeClr val="tx1"/>
              </a:solidFill>
            </a:endParaRPr>
          </a:p>
        </p:txBody>
      </p:sp>
      <p:sp>
        <p:nvSpPr>
          <p:cNvPr id="19" name="Oval 48">
            <a:extLst>
              <a:ext uri="{7C8883E0-669C-4466-BBD7-DC2D182E9014}">
                <a16:creationId xmlns:a16="http://schemas.microsoft.com/office/drawing/2010/main" id="{0C5329D8-B2F2-4F15-8BFC-9F73DD4222EF}"/>
              </a:ext>
            </a:extLst>
          </p:cNvPr>
          <p:cNvSpPr/>
          <p:nvPr/>
        </p:nvSpPr>
        <p:spPr>
          <a:xfrm rot="0">
            <a:off x="5397996" y="5623214"/>
            <a:ext cx="415922" cy="200308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sp>
        <p:nvSpPr>
          <p:cNvPr id="20" name="Rectangle 24">
            <a:extLst>
              <a:ext uri="{D7D5F8F0-0AD8-42BF-8AD2-4128D66086BA}">
                <a16:creationId xmlns:a16="http://schemas.microsoft.com/office/drawing/2010/main" id="{D37D2DDB-53FC-4C47-9CB1-CB7A34555406}"/>
              </a:ext>
            </a:extLst>
          </p:cNvPr>
          <p:cNvSpPr/>
          <p:nvPr/>
        </p:nvSpPr>
        <p:spPr>
          <a:xfrm rot="0">
            <a:off x="307109" y="768844"/>
            <a:ext cx="8712968" cy="6439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indent="-285750" marL="285750">
              <a:buClr>
                <a:schemeClr val="tx1"/>
              </a:buClr>
              <a:buFont typeface="Wingdings"/>
              <a:buChar char=""/>
            </a:pPr>
            <a:r>
              <a:rPr dirty="0" lang="en-US">
                <a:solidFill>
                  <a:schemeClr val="tx1"/>
                </a:solidFill>
              </a:rPr>
              <a:t>Visit www.eversafe.com.sg  &gt; click login &gt; Choose Blended Learning-Student &gt;User Name: NRIC/FIN &gt; Show my login link&gt; Go to my page  </a:t>
            </a:r>
            <a:endParaRPr dirty="0" lang="en-US">
              <a:solidFill>
                <a:schemeClr val="tx1"/>
              </a:solidFill>
            </a:endParaRPr>
          </a:p>
        </p:txBody>
      </p:sp>
      <p:pic>
        <p:nvPicPr>
          <p:cNvPr descr="{login_img}" id="21" name="img1" title="{login_img}">
            <a:extLst>
              <a:ext uri="{59DA1180-A12D-4E35-99BA-30E7EF4388AE}">
                <a16:creationId xmlns:a16="http://schemas.microsoft.com/office/drawing/2010/main" id="{F7387ED9-14D0-4C96-A701-6D9619CE8FD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173736" y="3246120"/>
            <a:ext cx="4187952" cy="1792224"/>
          </a:xfrm>
          <a:prstGeom prst="rect">
            <a:avLst/>
          </a:prstGeom>
          <a:noFill/>
        </p:spPr>
      </p:pic>
      <p:pic>
        <p:nvPicPr>
          <p:cNvPr descr="{login_img1}" id="22" name="img1" title="{login_img1}">
            <a:extLst>
              <a:ext uri="{685F649E-0A74-4036-99FB-3D84D75A04C3}">
                <a16:creationId xmlns:a16="http://schemas.microsoft.com/office/drawing/2010/main" id="{A1D9E979-0457-4BC4-B4B9-133983F4D1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5001768" y="3063239"/>
            <a:ext cx="1810512" cy="1444752"/>
          </a:xfrm>
          <a:prstGeom prst="rect">
            <a:avLst/>
          </a:prstGeom>
          <a:noFill/>
        </p:spPr>
      </p:pic>
      <p:pic>
        <p:nvPicPr>
          <p:cNvPr descr="{login_img2}" id="23" name="img1" title="{login_img2}">
            <a:extLst>
              <a:ext uri="{6FAA14D6-EAEB-4D51-9511-897D4B3A15E7}">
                <a16:creationId xmlns:a16="http://schemas.microsoft.com/office/drawing/2010/main" id="{47FCA22B-7065-464F-9529-0336748093C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5077871" y="4919470"/>
            <a:ext cx="2020824" cy="1325880"/>
          </a:xfrm>
          <a:prstGeom prst="rect">
            <a:avLst/>
          </a:prstGeom>
          <a:noFill/>
        </p:spPr>
      </p:pic>
    </p:spTree>
    <p:extLst>
      <p:ext uri="{6B1D94BF-F39E-407E-B449-F1A82CED9BFB}">
        <p14:creationId xmlns:p14="http://schemas.microsoft.com/office/powerpoint/2010/main" val="1689224755686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8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9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">
                      <p:stCondLst>
                        <p:cond delay="indefinite"/>
                      </p:stCondLst>
                      <p:childTnLst>
                        <p:par>
                          <p:cTn fill="hold" id="11">
                            <p:stCondLst>
                              <p:cond delay="0"/>
                            </p:stCondLst>
                            <p:childTnLst>
                              <p:par>
                                <p:cTn fill="hold" grpId="1" id="12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14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15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16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7">
                      <p:stCondLst>
                        <p:cond delay="indefinite"/>
                      </p:stCondLst>
                      <p:childTnLst>
                        <p:par>
                          <p:cTn fill="hold" id="18">
                            <p:stCondLst>
                              <p:cond delay="0"/>
                            </p:stCondLst>
                            <p:childTnLst>
                              <p:par>
                                <p:cTn fill="hold" grpId="2" id="19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2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22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23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21"/>
      <p:bldP animBg="1" grpId="1" spid="22"/>
      <p:bldP animBg="1" grpId="2" spid="23"/>
    </p:bldLst>
  </p:timing>
</p:sld>
</file>

<file path=ppt/slides/slide11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>
            <a:extLst>
              <a:ext uri="{F9E8259F-5540-4E09-AE47-959C3F20A45B}">
                <a16:creationId xmlns:a16="http://schemas.microsoft.com/office/drawing/2010/main" id="{13CDA2D5-C68F-4C90-9F85-20B7EB88FF25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280971" y="2166235"/>
            <a:ext cx="4401693" cy="4084674"/>
          </a:xfrm>
          <a:prstGeom prst="rect">
            <a:avLst/>
          </a:prstGeom>
          <a:noFill/>
        </p:spPr>
      </p:pic>
      <p:sp>
        <p:nvSpPr>
          <p:cNvPr id="3" name="Rectangle 5">
            <a:extLst>
              <a:ext uri="{01B3F16D-AD41-4521-BBE8-1058AF1ABAD0}">
                <a16:creationId xmlns:a16="http://schemas.microsoft.com/office/drawing/2010/main" id="{F808D7E2-8A8D-47AD-9666-07BCEA66614B}"/>
              </a:ext>
            </a:extLst>
          </p:cNvPr>
          <p:cNvSpPr/>
          <p:nvPr/>
        </p:nvSpPr>
        <p:spPr>
          <a:xfrm rot="0">
            <a:off x="307109" y="1587598"/>
            <a:ext cx="1879871" cy="1414978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3- click “Blended Learning- Student” from the list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4" name="Straight Arrow Connector 6">
            <a:extLst>
              <a:ext uri="{0889C017-4F39-4C96-A945-39D1C6A4DD62}">
                <a16:creationId xmlns:a16="http://schemas.microsoft.com/office/drawing/2010/main" id="{7CF69033-69A2-4F98-AE82-80E9EA90E699}"/>
              </a:ext>
            </a:extLst>
          </p:cNvPr>
          <p:cNvCxnSpPr/>
          <p:nvPr/>
        </p:nvCxnSpPr>
        <p:spPr>
          <a:xfrm rot="0">
            <a:off x="2186980" y="1701335"/>
            <a:ext cx="872851" cy="593752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0">
            <a:extLst>
              <a:ext uri="{E0A4E165-5FC4-4BBD-95F6-0069CA7D9782}">
                <a16:creationId xmlns:a16="http://schemas.microsoft.com/office/drawing/2010/main" id="{4B31B70F-71AF-4FB0-BD98-41D8FEE0CC12}"/>
              </a:ext>
            </a:extLst>
          </p:cNvPr>
          <p:cNvSpPr/>
          <p:nvPr/>
        </p:nvSpPr>
        <p:spPr>
          <a:xfrm rot="0">
            <a:off x="5122570" y="1555284"/>
            <a:ext cx="2692747" cy="404308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4- write NRIC/FIN 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11">
            <a:extLst>
              <a:ext uri="{18182917-C0C6-421A-8C2D-CE49879BE1B1}">
                <a16:creationId xmlns:a16="http://schemas.microsoft.com/office/drawing/2010/main" id="{E1AFE284-CE5B-4AC8-AC1C-46E45CAE8E5C}"/>
              </a:ext>
            </a:extLst>
          </p:cNvPr>
          <p:cNvCxnSpPr/>
          <p:nvPr/>
        </p:nvCxnSpPr>
        <p:spPr>
          <a:xfrm flipH="true" rot="0">
            <a:off x="4572000" y="1974905"/>
            <a:ext cx="879298" cy="699371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14">
            <a:extLst>
              <a:ext uri="{A9CAB575-91F7-4B92-B66F-53F274F68FBD}">
                <a16:creationId xmlns:a16="http://schemas.microsoft.com/office/drawing/2010/main" id="{591245FB-4126-48AE-BE0C-14B2BBB9F652}"/>
              </a:ext>
            </a:extLst>
          </p:cNvPr>
          <p:cNvSpPr/>
          <p:nvPr/>
        </p:nvSpPr>
        <p:spPr>
          <a:xfrm rot="0">
            <a:off x="6547509" y="2135006"/>
            <a:ext cx="1647323" cy="689675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5- click here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8" name="Straight Arrow Connector 15">
            <a:extLst>
              <a:ext uri="{8D2BF19A-90AE-40E5-8061-DAD565D263A9}">
                <a16:creationId xmlns:a16="http://schemas.microsoft.com/office/drawing/2010/main" id="{6E2EFB1B-779B-4E42-AA95-D5103543A316}"/>
              </a:ext>
            </a:extLst>
          </p:cNvPr>
          <p:cNvCxnSpPr/>
          <p:nvPr/>
        </p:nvCxnSpPr>
        <p:spPr>
          <a:xfrm flipH="true" rot="0">
            <a:off x="6156176" y="2360356"/>
            <a:ext cx="391334" cy="296696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17">
            <a:extLst>
              <a:ext uri="{6F345268-F3C5-4BD0-8B96-F06296AD3C8C}">
                <a16:creationId xmlns:a16="http://schemas.microsoft.com/office/drawing/2010/main" id="{5289D988-01E9-4D13-AED8-AF53BE9749E4}"/>
              </a:ext>
            </a:extLst>
          </p:cNvPr>
          <p:cNvSpPr/>
          <p:nvPr/>
        </p:nvSpPr>
        <p:spPr>
          <a:xfrm rot="0">
            <a:off x="6547509" y="3000095"/>
            <a:ext cx="2330896" cy="1243152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6- Check course name and click “Go to My Page”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10" name="Straight Arrow Connector 18">
            <a:extLst>
              <a:ext uri="{61200227-7BCA-4971-8B3D-3568DF3D596B}">
                <a16:creationId xmlns:a16="http://schemas.microsoft.com/office/drawing/2010/main" id="{F97F4F69-A0B6-4D5B-8049-620359CFA316}"/>
              </a:ext>
            </a:extLst>
          </p:cNvPr>
          <p:cNvCxnSpPr/>
          <p:nvPr/>
        </p:nvCxnSpPr>
        <p:spPr>
          <a:xfrm flipH="true" rot="0">
            <a:off x="4932039" y="3422648"/>
            <a:ext cx="1612216" cy="1431468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21">
            <a:extLst>
              <a:ext uri="{B6FC3900-1A88-41D3-BE48-5CB238FF893A}">
                <a16:creationId xmlns:a16="http://schemas.microsoft.com/office/drawing/2010/main" id="{618B5F0A-27EF-494B-93F6-4445F6DEFBE0}"/>
              </a:ext>
            </a:extLst>
          </p:cNvPr>
          <p:cNvCxnSpPr/>
          <p:nvPr/>
        </p:nvCxnSpPr>
        <p:spPr>
          <a:xfrm flipH="true" rot="0">
            <a:off x="6012160" y="3590277"/>
            <a:ext cx="562407" cy="1401342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2">
            <a:extLst>
              <a:ext uri="{70103B8E-F652-4012-A1AC-A84B1A345A38}">
                <a16:creationId xmlns:a16="http://schemas.microsoft.com/office/drawing/2010/main" id="{8ECAF796-5864-4D20-9AF5-15301978B9BB}"/>
              </a:ext>
            </a:extLst>
          </p:cNvPr>
          <p:cNvSpPr/>
          <p:nvPr/>
        </p:nvSpPr>
        <p:spPr>
          <a:xfrm rot="0">
            <a:off x="1826638" y="251394"/>
            <a:ext cx="5701145" cy="394854"/>
          </a:xfrm>
          <a:prstGeom prst="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Arial"/>
              </a:rPr>
              <a:t>Login to the student’s e-learning portal</a:t>
            </a:r>
            <a:endParaRPr b="1" dirty="0" lang="en-US" sz="2000">
              <a:solidFill>
                <a:schemeClr val="tx1"/>
              </a:solidFill>
              <a:latin typeface="Arial"/>
            </a:endParaRPr>
          </a:p>
        </p:txBody>
      </p:sp>
      <p:sp>
        <p:nvSpPr>
          <p:cNvPr id="13" name="Rectangle 13">
            <a:extLst>
              <a:ext uri="{A5B5BD67-62A5-4830-A24E-7BA11E1E7957}">
                <a16:creationId xmlns:a16="http://schemas.microsoft.com/office/drawing/2010/main" id="{F81E644F-FED2-44D4-B4C5-10875A06371E}"/>
              </a:ext>
            </a:extLst>
          </p:cNvPr>
          <p:cNvSpPr/>
          <p:nvPr/>
        </p:nvSpPr>
        <p:spPr>
          <a:xfrm rot="0">
            <a:off x="307109" y="768844"/>
            <a:ext cx="8712968" cy="6439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indent="-285750" marL="285750">
              <a:buClr>
                <a:schemeClr val="tx1"/>
              </a:buClr>
              <a:buFont typeface="Wingdings"/>
              <a:buChar char=""/>
            </a:pPr>
            <a:r>
              <a:rPr dirty="0" lang="en-US">
                <a:solidFill>
                  <a:schemeClr val="tx1"/>
                </a:solidFill>
              </a:rPr>
              <a:t>Visit www.eversafe.com.sg  &gt; click login &gt; Choose Blended Learning-Student &gt;User Name: NRIC/FIN &gt; Show my login link&gt; Go to my page  </a:t>
            </a:r>
            <a:endParaRPr dirty="0" lang="en-US">
              <a:solidFill>
                <a:schemeClr val="tx1"/>
              </a:solidFill>
            </a:endParaRPr>
          </a:p>
        </p:txBody>
      </p:sp>
    </p:spTree>
    <p:extLst>
      <p:ext uri="{1C684092-1FEA-4446-A94B-18B3488B9AC8}">
        <p14:creationId xmlns:p14="http://schemas.microsoft.com/office/powerpoint/2010/main" val="1689224755689"/>
      </p:ext>
    </p:extLst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3">
            <a:extLst>
              <a:ext uri="{13586B8C-73C2-44D5-B86E-B64C03922C16}">
                <a16:creationId xmlns:a16="http://schemas.microsoft.com/office/drawing/2010/main" id="{1A0E3627-CA17-4367-8185-3F7027C73E2F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9252520" cy="6858000"/>
          </a:xfrm>
          <a:prstGeom prst="rect">
            <a:avLst/>
          </a:prstGeom>
          <a:noFill/>
        </p:spPr>
      </p:pic>
      <p:sp>
        <p:nvSpPr>
          <p:cNvPr id="3" name="Rounded Rectangle 18">
            <a:extLst>
              <a:ext uri="{E37EB970-B1D4-447E-BDE1-49417D8922CE}">
                <a16:creationId xmlns:a16="http://schemas.microsoft.com/office/drawing/2010/main" id="{A22F40DF-30B5-4FCD-8C35-D8A9F30A954E}"/>
              </a:ext>
            </a:extLst>
          </p:cNvPr>
          <p:cNvSpPr/>
          <p:nvPr/>
        </p:nvSpPr>
        <p:spPr>
          <a:xfrm rot="0">
            <a:off x="197785" y="868961"/>
            <a:ext cx="8708411" cy="2710481"/>
          </a:xfrm>
          <a:prstGeom prst="roundRect">
            <a:avLst/>
          </a:prstGeom>
          <a:solidFill>
            <a:srgbClr val="ffff00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/>
            <a:r>
              <a:rPr dirty="0" lang="en-US"/>
              <a:t/>
            </a:r>
          </a:p>
          <a:p>
            <a:pPr/>
            <a:r>
              <a:rPr b="1" dirty="0" lang="en-IN" sz="1350">
                <a:solidFill>
                  <a:srgbClr val="ff0000"/>
                </a:solidFill>
                <a:latin typeface="Arial"/>
              </a:rPr>
              <a:t>   </a:t>
            </a:r>
          </a:p>
          <a:p>
            <a:pPr/>
            <a:r>
              <a:rPr b="1" dirty="0" lang="en-IN" sz="1350" u="sng">
                <a:solidFill>
                  <a:srgbClr val="ff0000"/>
                </a:solidFill>
                <a:latin typeface="Arial"/>
              </a:rPr>
              <a:t>Go to Teacher-SSTM  </a:t>
            </a:r>
            <a:endParaRPr b="1" dirty="0" lang="en-IN" sz="1350" u="sng">
              <a:solidFill>
                <a:srgbClr val="ff0000"/>
              </a:solidFill>
              <a:latin typeface="Arial"/>
            </a:endParaRPr>
          </a:p>
        </p:txBody>
      </p:sp>
      <p:sp>
        <p:nvSpPr>
          <p:cNvPr id="4" name="Round Diagonal Corner Rectangle 4">
            <a:extLst>
              <a:ext uri="{1B8D8DE9-F8FC-4038-A30C-098E199AD709}">
                <a16:creationId xmlns:a16="http://schemas.microsoft.com/office/drawing/2010/main" id="{541E333A-C6A5-4431-A097-9B2201F25879}"/>
              </a:ext>
            </a:extLst>
          </p:cNvPr>
          <p:cNvSpPr/>
          <p:nvPr/>
        </p:nvSpPr>
        <p:spPr>
          <a:xfrm rot="0">
            <a:off x="2353365" y="60158"/>
            <a:ext cx="5758984" cy="381038"/>
          </a:xfrm>
          <a:prstGeom prst="round2DiagRect">
            <a:avLst/>
          </a:prstGeom>
          <a:ln>
            <a:noFill/>
          </a:ln>
          <a:effectLst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IN" sz="1350"/>
              <a:t/>
            </a:r>
            <a:endParaRPr dirty="0" lang="en-IN" sz="1350"/>
          </a:p>
        </p:txBody>
      </p:sp>
      <p:sp>
        <p:nvSpPr>
          <p:cNvPr id="5" name="TextBox 3">
            <a:extLst>
              <a:ext uri="{660D4FF9-5860-4206-AF3D-075777006FE9}">
                <a16:creationId xmlns:a16="http://schemas.microsoft.com/office/drawing/2010/main" id="{06E9C6B6-1ED8-4F3E-A4B0-4E3F592A2955}"/>
              </a:ext>
            </a:extLst>
          </p:cNvPr>
          <p:cNvSpPr txBox="1"/>
          <p:nvPr/>
        </p:nvSpPr>
        <p:spPr>
          <a:xfrm rot="0">
            <a:off x="2278090" y="48713"/>
            <a:ext cx="5930434" cy="415498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100">
                <a:solidFill>
                  <a:schemeClr val="bg1"/>
                </a:solidFill>
                <a:latin typeface="+mj-lt"/>
              </a:rPr>
              <a:t>Launch “RA and SWP” from SSTM</a:t>
            </a:r>
            <a:endParaRPr b="1" dirty="0" lang="en-US" sz="21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Subtitle 2">
            <a:extLst>
              <a:ext uri="{4DD74308-D8FD-4AF4-AA42-DC385E11F0E1}">
                <a16:creationId xmlns:a16="http://schemas.microsoft.com/office/drawing/2010/main" id="{708E2084-2328-47F3-8F66-A579F5E322D1}"/>
              </a:ext>
            </a:extLst>
          </p:cNvPr>
          <p:cNvSpPr>
            <a:spLocks noGrp="true"/>
          </p:cNvSpPr>
          <p:nvPr>
            <p:ph idx="1" type="subTitle"/>
          </p:nvPr>
        </p:nvSpPr>
        <p:spPr>
          <a:xfrm rot="0">
            <a:off x="2353365" y="483031"/>
            <a:ext cx="5771062" cy="277299"/>
          </a:xfrm>
        </p:spPr>
        <p:txBody>
          <a:bodyPr rtlCol="0" vert="horz">
            <a:noAutofit/>
          </a:bodyPr>
          <a:lstStyle/>
          <a:p>
            <a:pPr/>
            <a:r>
              <a:rPr b="1" dirty="0" lang="en-IN" sz="1800">
                <a:solidFill>
                  <a:schemeClr val="tx1"/>
                </a:solidFill>
                <a:effectLst>
                  <a:outerShdw blurRad="38100" dir="2700000" dist="38100">
                    <a:srgbClr val="000000">
                      <a:alpha val="43137"/>
                    </a:srgbClr>
                  </a:outerShdw>
                </a:effectLst>
                <a:latin typeface="Roboto"/>
              </a:rPr>
              <a:t>Trainer to brief RA and SWP to Trainees (RA/SWP)</a:t>
            </a:r>
            <a:endParaRPr b="1" dirty="0" lang="en-IN" sz="1800">
              <a:solidFill>
                <a:schemeClr val="tx1"/>
              </a:solidFill>
              <a:effectLst>
                <a:outerShdw blurRad="38100" dir="2700000" dist="38100">
                  <a:srgbClr val="000000">
                    <a:alpha val="43137"/>
                  </a:srgbClr>
                </a:outerShdw>
              </a:effectLst>
              <a:latin typeface="Roboto"/>
            </a:endParaRPr>
          </a:p>
        </p:txBody>
      </p:sp>
      <p:pic>
        <p:nvPicPr>
          <p:cNvPr id="7" name="Picture 8">
            <a:extLst>
              <a:ext uri="{51D1CA51-7950-48A4-806A-44B4A70D9E35}">
                <a16:creationId xmlns:a16="http://schemas.microsoft.com/office/drawing/2010/main" id="{77D3104B-4FDF-4A63-A9F2-E9C166996877}"/>
              </a:ext>
            </a:extLst>
          </p:cNvPr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91943" y="77598"/>
            <a:ext cx="1894205" cy="570659"/>
          </a:xfrm>
          <a:prstGeom prst="rect">
            <a:avLst/>
          </a:prstGeom>
          <a:noFill/>
        </p:spPr>
      </p:pic>
      <p:sp>
        <p:nvSpPr>
          <p:cNvPr id="8" name="TextBox 15">
            <a:extLst>
              <a:ext uri="{39141806-CCA2-46A2-8604-3A1538263384}">
                <a16:creationId xmlns:a16="http://schemas.microsoft.com/office/drawing/2010/main" id="{81BC560F-7AAC-4970-9222-2471568E66A4}"/>
              </a:ext>
            </a:extLst>
          </p:cNvPr>
          <p:cNvSpPr txBox="1"/>
          <p:nvPr/>
        </p:nvSpPr>
        <p:spPr>
          <a:xfrm rot="0">
            <a:off x="407312" y="2591491"/>
            <a:ext cx="3876655" cy="1015663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indent="-192876" marL="192876">
              <a:buAutoNum type="arabicPeriod"/>
            </a:pPr>
            <a:r>
              <a:rPr b="1" dirty="0" lang="en-IN" sz="1200">
                <a:latin typeface="+mj-lt"/>
              </a:rPr>
              <a:t>Click “RA/SWP” tab</a:t>
            </a:r>
          </a:p>
          <a:p>
            <a:pPr indent="-192876" marL="192876">
              <a:buAutoNum type="arabicPeriod"/>
            </a:pPr>
            <a:r>
              <a:rPr b="1" dirty="0" lang="en-IN" sz="1200">
                <a:latin typeface="+mj-lt"/>
              </a:rPr>
              <a:t>Choose Course</a:t>
            </a:r>
          </a:p>
          <a:p>
            <a:pPr indent="-192876" marL="192876">
              <a:buAutoNum type="arabicPeriod"/>
            </a:pPr>
            <a:r>
              <a:rPr b="1" dirty="0" lang="en-IN" sz="1200">
                <a:latin typeface="+mj-lt"/>
              </a:rPr>
              <a:t>Choose Batch ID</a:t>
            </a:r>
          </a:p>
          <a:p>
            <a:pPr indent="-192876" marL="192876">
              <a:buAutoNum type="arabicPeriod"/>
            </a:pPr>
            <a:r>
              <a:rPr b="1" dirty="0" lang="en-IN" sz="1200">
                <a:latin typeface="+mj-lt"/>
              </a:rPr>
              <a:t>Send Notification to all Students after briefing.</a:t>
            </a:r>
          </a:p>
          <a:p>
            <a:pPr/>
            <a:r>
              <a:rPr dirty="0" lang="en-IN" sz="1200"/>
              <a:t/>
            </a:r>
            <a:endParaRPr dirty="0" lang="en-IN" sz="1200"/>
          </a:p>
        </p:txBody>
      </p:sp>
      <p:sp>
        <p:nvSpPr>
          <p:cNvPr id="9" name="Rounded Rectangle 17">
            <a:extLst>
              <a:ext uri="{9E046268-506D-46A5-A6F5-52637D45F4CA}">
                <a16:creationId xmlns:a16="http://schemas.microsoft.com/office/drawing/2010/main" id="{BA39052E-3668-4961-B3D3-9A80D131FF23}"/>
              </a:ext>
            </a:extLst>
          </p:cNvPr>
          <p:cNvSpPr/>
          <p:nvPr/>
        </p:nvSpPr>
        <p:spPr>
          <a:xfrm rot="0">
            <a:off x="280968" y="3821308"/>
            <a:ext cx="8724365" cy="279424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IN" sz="1350"/>
              <a:t/>
            </a:r>
            <a:endParaRPr dirty="0" lang="en-IN" sz="1350"/>
          </a:p>
        </p:txBody>
      </p:sp>
      <p:pic>
        <p:nvPicPr>
          <p:cNvPr id="10" name="Picture 9">
            <a:extLst>
              <a:ext uri="{B2B415B9-8C10-4ECA-B7F1-1FC72A18F9D5}">
                <a16:creationId xmlns:a16="http://schemas.microsoft.com/office/drawing/2010/main" id="{2231BC3E-9BF3-47D6-B1D5-A92768DFECA0}"/>
              </a:ext>
            </a:extLst>
          </p:cNvPr>
          <p:cNvPicPr>
            <a:picLocks noChangeAspect="true"/>
          </p:cNvPicPr>
          <p:nvPr/>
        </p:nvPicPr>
        <p:blipFill>
          <a:blip r:embed="rId4"/>
          <a:srcRect b="3115" l="4572" r="25533" t="9902"/>
          <a:stretch>
            <a:fillRect/>
          </a:stretch>
        </p:blipFill>
        <p:spPr>
          <a:xfrm rot="0">
            <a:off x="7703827" y="1008523"/>
            <a:ext cx="1244858" cy="1841041"/>
          </a:xfrm>
          <a:prstGeom prst="rect">
            <a:avLst/>
          </a:prstGeom>
          <a:noFill/>
        </p:spPr>
      </p:pic>
      <p:pic>
        <p:nvPicPr>
          <p:cNvPr id="11" name="Picture 16">
            <a:extLst>
              <a:ext uri="{EBD40AA7-E419-4EEB-9030-97F321D0651B}">
                <a16:creationId xmlns:a16="http://schemas.microsoft.com/office/drawing/2010/main" id="{CE17CF89-D05A-4999-91A0-BCC6A909E418}"/>
              </a:ext>
            </a:extLst>
          </p:cNvPr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80107" y="4180390"/>
            <a:ext cx="1518056" cy="1844799"/>
          </a:xfrm>
          <a:prstGeom prst="rect">
            <a:avLst/>
          </a:prstGeom>
          <a:noFill/>
        </p:spPr>
      </p:pic>
      <p:sp>
        <p:nvSpPr>
          <p:cNvPr id="12" name="TextBox 20">
            <a:extLst>
              <a:ext uri="{6CD0535F-91A4-484B-B2B3-04F01E88BD31}">
                <a16:creationId xmlns:a16="http://schemas.microsoft.com/office/drawing/2010/main" id="{26FA004A-519C-4360-ACB3-74949D7B9BF2}"/>
              </a:ext>
            </a:extLst>
          </p:cNvPr>
          <p:cNvSpPr txBox="1"/>
          <p:nvPr/>
        </p:nvSpPr>
        <p:spPr>
          <a:xfrm rot="0">
            <a:off x="5727798" y="4143587"/>
            <a:ext cx="3178398" cy="1815882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/>
            <a:r>
              <a:rPr b="1" dirty="0" lang="en-SG" sz="1400">
                <a:latin typeface="+mj-lt"/>
              </a:rPr>
              <a:t>Student will receive </a:t>
            </a:r>
          </a:p>
          <a:p>
            <a:pPr/>
            <a:r>
              <a:rPr b="1" dirty="0" lang="en-SG" sz="1400">
                <a:latin typeface="+mj-lt"/>
              </a:rPr>
              <a:t>E-mail or SMS the “</a:t>
            </a:r>
            <a:r>
              <a:rPr b="1" dirty="0" lang="en-SG" sz="1400">
                <a:solidFill>
                  <a:srgbClr val="ff0000"/>
                </a:solidFill>
                <a:latin typeface="+mj-lt"/>
              </a:rPr>
              <a:t>Risk Assessment and Safe Procedure Acknowledgement Form</a:t>
            </a:r>
            <a:r>
              <a:rPr b="1" dirty="0" lang="en-SG" sz="1400">
                <a:latin typeface="+mj-lt"/>
              </a:rPr>
              <a:t>” </a:t>
            </a:r>
          </a:p>
          <a:p>
            <a:pPr/>
            <a:r>
              <a:rPr b="1" dirty="0" lang="en-SG" sz="1400">
                <a:latin typeface="+mj-lt"/>
              </a:rPr>
              <a:t>link, Student will have to </a:t>
            </a:r>
          </a:p>
          <a:p>
            <a:pPr/>
            <a:r>
              <a:rPr b="1" dirty="0" lang="en-SG" sz="1400">
                <a:latin typeface="+mj-lt"/>
              </a:rPr>
              <a:t>click the “</a:t>
            </a:r>
            <a:r>
              <a:rPr b="1" dirty="0" lang="en-SG" sz="1400">
                <a:solidFill>
                  <a:srgbClr val="ff0000"/>
                </a:solidFill>
                <a:latin typeface="+mj-lt"/>
              </a:rPr>
              <a:t>Link</a:t>
            </a:r>
            <a:r>
              <a:rPr b="1" dirty="0" lang="en-SG" sz="1400">
                <a:latin typeface="+mj-lt"/>
              </a:rPr>
              <a:t>” and acknowledge that they have attended the briefing and click “</a:t>
            </a:r>
            <a:r>
              <a:rPr b="1" dirty="0" lang="en-SG" sz="1400">
                <a:solidFill>
                  <a:srgbClr val="ff0000"/>
                </a:solidFill>
                <a:latin typeface="+mj-lt"/>
              </a:rPr>
              <a:t>Submit</a:t>
            </a:r>
            <a:r>
              <a:rPr b="1" dirty="0" lang="en-SG" sz="1400">
                <a:latin typeface="+mj-lt"/>
              </a:rPr>
              <a:t>”</a:t>
            </a:r>
            <a:endParaRPr b="1" dirty="0" lang="en-SG" sz="1400">
              <a:latin typeface="+mj-lt"/>
            </a:endParaRPr>
          </a:p>
        </p:txBody>
      </p:sp>
      <p:sp>
        <p:nvSpPr>
          <p:cNvPr id="13" name="Rectangle 22">
            <a:extLst>
              <a:ext uri="{10FDA613-CCA8-4F84-B163-FCD5E8018B1F}">
                <a16:creationId xmlns:a16="http://schemas.microsoft.com/office/drawing/2010/main" id="{E9132EC2-7651-4EC5-9B72-896B4ADDAC27}"/>
              </a:ext>
            </a:extLst>
          </p:cNvPr>
          <p:cNvSpPr/>
          <p:nvPr/>
        </p:nvSpPr>
        <p:spPr>
          <a:xfrm rot="0">
            <a:off x="342671" y="952845"/>
            <a:ext cx="3492827" cy="1384995"/>
          </a:xfrm>
          <a:prstGeom prst="rect">
            <a:avLst/>
          </a:prstGeom>
        </p:spPr>
        <p:txBody>
          <a:bodyPr rtlCol="0" vert="horz" wrap="square">
            <a:spAutoFit/>
          </a:bodyPr>
          <a:lstStyle/>
          <a:p>
            <a:pPr/>
            <a:r>
              <a:rPr b="1" dirty="0" lang="en-IN" sz="1400">
                <a:solidFill>
                  <a:srgbClr val="7030a0"/>
                </a:solidFill>
                <a:latin typeface="Arial"/>
              </a:rPr>
              <a:t>Dear Trainer, Please brief practical RA/SWP to Students before lunch time. </a:t>
            </a:r>
          </a:p>
          <a:p>
            <a:pPr/>
            <a:r>
              <a:rPr b="1" dirty="0" lang="en-IN" sz="1400">
                <a:solidFill>
                  <a:srgbClr val="7030a0"/>
                </a:solidFill>
                <a:latin typeface="Arial"/>
              </a:rPr>
              <a:t/>
            </a:r>
          </a:p>
          <a:p>
            <a:pPr/>
            <a:r>
              <a:rPr b="1" dirty="0" lang="en-IN" sz="1400">
                <a:solidFill>
                  <a:srgbClr val="7030a0"/>
                </a:solidFill>
                <a:latin typeface="Arial"/>
              </a:rPr>
              <a:t>System will lock the next session  attendance, if you are not done so.</a:t>
            </a:r>
          </a:p>
          <a:p>
            <a:pPr/>
            <a:r>
              <a:rPr b="1" dirty="0" lang="en-IN" sz="1400">
                <a:solidFill>
                  <a:srgbClr val="7030a0"/>
                </a:solidFill>
                <a:latin typeface="Arial"/>
              </a:rPr>
              <a:t>Thank you </a:t>
            </a:r>
            <a:endParaRPr b="1" dirty="0" lang="en-IN" sz="1400">
              <a:solidFill>
                <a:srgbClr val="7030a0"/>
              </a:solidFill>
              <a:latin typeface="Arial"/>
            </a:endParaRPr>
          </a:p>
        </p:txBody>
      </p:sp>
      <p:cxnSp>
        <p:nvCxnSpPr>
          <p:cNvPr id="14" name="Straight Arrow Connector 29">
            <a:extLst>
              <a:ext uri="{627E5238-7D9B-4DC2-8D21-9471AA2395E2}">
                <a16:creationId xmlns:a16="http://schemas.microsoft.com/office/drawing/2010/main" id="{F742B6E5-BB6B-4287-80C6-A9681426E84F}"/>
              </a:ext>
            </a:extLst>
          </p:cNvPr>
          <p:cNvCxnSpPr/>
          <p:nvPr/>
        </p:nvCxnSpPr>
        <p:spPr>
          <a:xfrm rot="0">
            <a:off x="578032" y="3717032"/>
            <a:ext cx="8115300" cy="0"/>
          </a:xfrm>
          <a:prstGeom prst="line">
            <a:avLst/>
          </a:prstGeom>
          <a:ln w="28575">
            <a:solidFill>
              <a:srgbClr val="c00000"/>
            </a:solidFill>
            <a:headEnd len="med" type="triangl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2">
            <a:extLst>
              <a:ext uri="{7A7B905B-6125-4D9E-84BE-0B9F2B488510}">
                <a16:creationId xmlns:a16="http://schemas.microsoft.com/office/drawing/2010/main" id="{1389BD6C-06E5-4FB0-B545-FB4BB94CB756}"/>
              </a:ext>
            </a:extLst>
          </p:cNvPr>
          <p:cNvSpPr txBox="1"/>
          <p:nvPr/>
        </p:nvSpPr>
        <p:spPr>
          <a:xfrm rot="0">
            <a:off x="3426202" y="2549951"/>
            <a:ext cx="260008" cy="253916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/>
            <a:r>
              <a:rPr b="1" dirty="0" lang="en-IN" sz="1050">
                <a:solidFill>
                  <a:srgbClr val="ffff00"/>
                </a:solidFill>
                <a:latin typeface="+mj-lt"/>
              </a:rPr>
              <a:t>1</a:t>
            </a:r>
            <a:endParaRPr b="1" dirty="0" lang="en-IN" sz="105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16" name="TextBox 33">
            <a:extLst>
              <a:ext uri="{ADFBB277-5826-4EFE-BAED-CD118DB225CE}">
                <a16:creationId xmlns:a16="http://schemas.microsoft.com/office/drawing/2010/main" id="{983AF03D-4840-406D-88B1-F7473BF44AE1}"/>
              </a:ext>
            </a:extLst>
          </p:cNvPr>
          <p:cNvSpPr txBox="1"/>
          <p:nvPr/>
        </p:nvSpPr>
        <p:spPr>
          <a:xfrm rot="0">
            <a:off x="3473516" y="2914994"/>
            <a:ext cx="260008" cy="253916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/>
            <a:r>
              <a:rPr b="1" dirty="0" lang="en-IN" sz="1050">
                <a:solidFill>
                  <a:srgbClr val="ffff00"/>
                </a:solidFill>
                <a:latin typeface="+mj-lt"/>
              </a:rPr>
              <a:t>2</a:t>
            </a:r>
            <a:endParaRPr b="1" dirty="0" lang="en-IN" sz="105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17" name="Subtitle 2">
            <a:extLst>
              <a:ext uri="{C735C957-0946-4EAC-BB19-31A40F0FDB90}">
                <a16:creationId xmlns:a16="http://schemas.microsoft.com/office/drawing/2010/main" id="{AE0314D3-DCED-4477-90F2-F3FD8C7A4675}"/>
              </a:ext>
            </a:extLst>
          </p:cNvPr>
          <p:cNvSpPr txBox="1"/>
          <p:nvPr/>
        </p:nvSpPr>
        <p:spPr>
          <a:xfrm rot="0">
            <a:off x="4053370" y="6653364"/>
            <a:ext cx="2102806" cy="313264"/>
          </a:xfrm>
          <a:prstGeom prst="rect">
            <a:avLst/>
          </a:prstGeom>
        </p:spPr>
        <p:txBody>
          <a:bodyPr bIns="34290" lIns="68580" rIns="68580" rtlCol="0" tIns="34290" vert="horz">
            <a:noAutofit/>
          </a:bodyPr>
          <a:lstStyle>
            <a:lvl1pPr algn="ctr" indent="0" lvl="0" marL="0" rtl="false">
              <a:lnSpc>
                <a:spcPct val="90000"/>
              </a:lnSpc>
              <a:spcBef>
                <a:spcPts val="1000"/>
              </a:spcBef>
              <a:buFont typeface="Arial"/>
              <a:buNone/>
              <a:defRPr dirty="0" lang="en-US" sz="2400">
                <a:solidFill>
                  <a:schemeClr val="tx1"/>
                </a:solidFill>
                <a:latin typeface="+mn-lt"/>
              </a:defRPr>
            </a:lvl1pPr>
            <a:lvl2pPr algn="ctr" indent="0" lvl="1" marL="4572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2000">
                <a:solidFill>
                  <a:schemeClr val="tx1"/>
                </a:solidFill>
                <a:latin typeface="+mn-lt"/>
              </a:defRPr>
            </a:lvl2pPr>
            <a:lvl3pPr algn="ctr" indent="0" lvl="2" marL="9144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800">
                <a:solidFill>
                  <a:schemeClr val="tx1"/>
                </a:solidFill>
                <a:latin typeface="+mn-lt"/>
              </a:defRPr>
            </a:lvl3pPr>
            <a:lvl4pPr algn="ctr" indent="0" lvl="3" marL="13716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4pPr>
            <a:lvl5pPr algn="ctr" indent="0" lvl="4" marL="18288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5pPr>
            <a:lvl6pPr algn="ctr" indent="0" lvl="5" marL="22860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6pPr>
            <a:lvl7pPr algn="ctr" indent="0" lvl="6" marL="27432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7pPr>
            <a:lvl8pPr algn="ctr" indent="0" lvl="7" marL="32004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8pPr>
            <a:lvl9pPr algn="ctr" indent="0" lvl="8" marL="36576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9pPr>
          </a:lstStyle>
          <a:p>
            <a:pPr/>
            <a:r>
              <a:rPr b="1" dirty="0" i="1" lang="en-IN" spc="225" sz="1050">
                <a:latin typeface="+mj-lt"/>
              </a:rPr>
              <a:t>www.eversafe.edu.sg</a:t>
            </a:r>
            <a:endParaRPr b="1" dirty="0" i="1" lang="en-IN" spc="225" sz="1050">
              <a:latin typeface="+mj-lt"/>
            </a:endParaRPr>
          </a:p>
        </p:txBody>
      </p:sp>
      <p:pic>
        <p:nvPicPr>
          <p:cNvPr id="18" name="Picture 2">
            <a:extLst>
              <a:ext uri="{FE0969DD-14FF-496B-B89B-D228DC83DE71}">
                <a16:creationId xmlns:a16="http://schemas.microsoft.com/office/drawing/2010/main" id="{78B584B5-A6DD-4C70-A143-526E69974B24}"/>
              </a:ext>
            </a:extLst>
          </p:cNvPr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4053370" y="1009091"/>
            <a:ext cx="3644970" cy="2068872"/>
          </a:xfrm>
          <a:prstGeom prst="rect">
            <a:avLst/>
          </a:prstGeom>
          <a:noFill/>
          <a:ln/>
        </p:spPr>
      </p:pic>
      <p:pic>
        <p:nvPicPr>
          <p:cNvPr id="19" name="Picture 6">
            <a:extLst>
              <a:ext uri="{039887AF-3E38-4A1B-9AD5-37AC8A7A863B}">
                <a16:creationId xmlns:a16="http://schemas.microsoft.com/office/drawing/2010/main" id="{F76290C9-1E03-41D8-AD99-84CC4B774C83}"/>
              </a:ext>
            </a:extLst>
          </p:cNvPr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2059345" y="4006864"/>
            <a:ext cx="3632336" cy="237446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pic>
        <p:nvPicPr>
          <p:cNvPr id="20" name="Picture 24">
            <a:extLst>
              <a:ext uri="{3A075CFB-F979-46EF-9EF6-BFC1A4A15D0F}">
                <a16:creationId xmlns:a16="http://schemas.microsoft.com/office/drawing/2010/main" id="{4A1620C0-D7B3-4021-822D-419AF5499E8D}"/>
              </a:ext>
            </a:extLst>
          </p:cNvPr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3426202" y="6236603"/>
            <a:ext cx="378244" cy="336472"/>
          </a:xfrm>
          <a:prstGeom prst="rect">
            <a:avLst/>
          </a:prstGeom>
          <a:noFill/>
        </p:spPr>
      </p:pic>
      <p:sp>
        <p:nvSpPr>
          <p:cNvPr id="21" name="Rectangle 25">
            <a:extLst>
              <a:ext uri="{F4CE1F9F-9A90-4C5F-884C-6572DE77514A}">
                <a16:creationId xmlns:a16="http://schemas.microsoft.com/office/drawing/2010/main" id="{08808481-83A3-4301-8D40-6329B383A547}"/>
              </a:ext>
            </a:extLst>
          </p:cNvPr>
          <p:cNvSpPr/>
          <p:nvPr/>
        </p:nvSpPr>
        <p:spPr>
          <a:xfrm rot="0">
            <a:off x="4062055" y="2153985"/>
            <a:ext cx="509945" cy="183855"/>
          </a:xfrm>
          <a:prstGeom prst="rect">
            <a:avLst/>
          </a:prstGeom>
          <a:noFill/>
          <a:ln w="28575">
            <a:solidFill>
              <a:srgbClr val="ffff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</p:spTree>
    <p:extLst>
      <p:ext uri="{F6D541F9-3294-43E4-9D6F-103BE94B02BB}">
        <p14:creationId xmlns:p14="http://schemas.microsoft.com/office/powerpoint/2010/main" val="1689224755692"/>
      </p:ext>
    </p:extLst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A15B0E77-1B8F-4868-8830-48159671AAF1}">
                <a16:creationId xmlns:a16="http://schemas.microsoft.com/office/drawing/2010/main" id="{00FC1C1A-1102-4C01-A68B-1379FE7FA0BD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B35EB990-E630-40A7-9D3B-F5E1591934B7}" type="slidenum"/>
            <a:endParaRPr dirty="0" lang="en-US"/>
          </a:p>
        </p:txBody>
      </p:sp>
      <p:sp>
        <p:nvSpPr>
          <p:cNvPr id="3" name="Rounded Rectangle 3">
            <a:extLst>
              <a:ext uri="{58FE9603-D8B2-4B2E-BF77-9F680CCFA73A}">
                <a16:creationId xmlns:a16="http://schemas.microsoft.com/office/drawing/2010/main" id="{6EE2C63E-286F-4B57-8C9E-DC0141086B93}"/>
              </a:ext>
            </a:extLst>
          </p:cNvPr>
          <p:cNvSpPr/>
          <p:nvPr/>
        </p:nvSpPr>
        <p:spPr>
          <a:xfrm rot="0">
            <a:off x="207640" y="76200"/>
            <a:ext cx="8839200" cy="1325738"/>
          </a:xfrm>
          <a:prstGeom prst="roundRect">
            <a:avLst/>
          </a:prstGeom>
          <a:solidFill>
            <a:srgbClr val="00ccff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3200">
                <a:solidFill>
                  <a:schemeClr val="tx1"/>
                </a:solidFill>
                <a:latin typeface="+mn-lt"/>
              </a:rPr>
              <a:t>Importance of Wearing PPE During Practical Training Sessions</a:t>
            </a:r>
            <a:endParaRPr b="1" dirty="0" lang="en-US" sz="32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Rectangle 6">
            <a:extLst>
              <a:ext uri="{4598C522-DAA1-4AEE-9FE3-B3717D1106C6}">
                <a16:creationId xmlns:a16="http://schemas.microsoft.com/office/drawing/2010/main" id="{085C0215-5975-49D5-BABE-7C7CF304354E}"/>
              </a:ext>
            </a:extLst>
          </p:cNvPr>
          <p:cNvSpPr/>
          <p:nvPr/>
        </p:nvSpPr>
        <p:spPr>
          <a:xfrm rot="0">
            <a:off x="152400" y="1524000"/>
            <a:ext cx="8894439" cy="455509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rtlCol="0" vert="horz" wrap="square">
            <a:spAutoFit/>
          </a:bodyPr>
          <a:lstStyle/>
          <a:p>
            <a:pPr/>
            <a:r>
              <a:rPr b="1" dirty="0" lang="en-US">
                <a:latin typeface="Arial"/>
              </a:rPr>
              <a:t>Personnel Protective Equipment - PPE is designed to protect against a range of hazards that may be present during practical training sessions. </a:t>
            </a:r>
          </a:p>
          <a:p>
            <a:pPr/>
            <a:r>
              <a:rPr b="1" dirty="0" lang="en-US">
                <a:latin typeface="Arial"/>
              </a:rPr>
              <a:t/>
            </a:r>
          </a:p>
          <a:p>
            <a:pPr/>
            <a:r>
              <a:rPr b="1" dirty="0" lang="en-US" sz="2000">
                <a:solidFill>
                  <a:srgbClr val="ff0000"/>
                </a:solidFill>
                <a:latin typeface="Arial"/>
              </a:rPr>
              <a:t>As a WSH MANDATORY  requirement, appropriate Personal Protective Equipment (PPE) must be worn during practical training sessions in our training center (workplace). We kindly request your full compliance with this matter.</a:t>
            </a:r>
          </a:p>
          <a:p>
            <a:pPr/>
            <a:r>
              <a:rPr b="1" dirty="0" lang="en-US" sz="2000">
                <a:solidFill>
                  <a:srgbClr val="ff0000"/>
                </a:solidFill>
                <a:latin typeface="Arial"/>
              </a:rPr>
              <a:t/>
            </a:r>
          </a:p>
          <a:p>
            <a:pPr/>
            <a:r>
              <a:rPr b="1" dirty="0" lang="en-US">
                <a:solidFill>
                  <a:srgbClr val="0070c0"/>
                </a:solidFill>
                <a:latin typeface="Arial"/>
              </a:rPr>
              <a:t>All Trainers and Trainees</a:t>
            </a:r>
            <a:r>
              <a:rPr b="1" dirty="0" lang="en-US">
                <a:solidFill>
                  <a:srgbClr val="374151"/>
                </a:solidFill>
                <a:latin typeface="Arial"/>
              </a:rPr>
              <a:t>, </a:t>
            </a:r>
          </a:p>
          <a:p>
            <a:pPr indent="-285750" marL="285750">
              <a:buFont typeface="Arial"/>
              <a:buChar char="•"/>
            </a:pPr>
            <a:r>
              <a:rPr dirty="0" lang="en-US" sz="2000">
                <a:solidFill>
                  <a:srgbClr val="374151"/>
                </a:solidFill>
                <a:latin typeface="Arial"/>
              </a:rPr>
              <a:t>Wearing personal protective equipment (PPE) during a training session is crucial to ensure the safety of the trainees and trainers. </a:t>
            </a:r>
          </a:p>
          <a:p>
            <a:pPr indent="-285750" marL="285750">
              <a:buFont typeface="Arial"/>
              <a:buChar char="•"/>
            </a:pPr>
            <a:r>
              <a:rPr dirty="0" lang="en-US" sz="2000">
                <a:solidFill>
                  <a:srgbClr val="374151"/>
                </a:solidFill>
                <a:latin typeface="Arial"/>
              </a:rPr>
              <a:t>By emphasizing the importance of PPE and to </a:t>
            </a:r>
            <a:r>
              <a:rPr dirty="0" lang="en-US" sz="2000">
                <a:latin typeface="Arial"/>
              </a:rPr>
              <a:t>ensure that all Trainees and Trainers are adequately protected during the session.</a:t>
            </a:r>
          </a:p>
          <a:p>
            <a:pPr indent="-285750" marL="285750">
              <a:buFont typeface="Arial"/>
              <a:buChar char="•"/>
            </a:pPr>
            <a:r>
              <a:rPr dirty="0" lang="en-US" sz="2000">
                <a:solidFill>
                  <a:srgbClr val="374151"/>
                </a:solidFill>
                <a:latin typeface="Arial"/>
              </a:rPr>
              <a:t>This can lead to increased awareness of hazards and a greater focus on preventing accidents and injuries.</a:t>
            </a:r>
            <a:endParaRPr dirty="0" lang="en-US" sz="2000">
              <a:solidFill>
                <a:srgbClr val="374151"/>
              </a:solidFill>
              <a:latin typeface="Arial"/>
            </a:endParaRPr>
          </a:p>
        </p:txBody>
      </p:sp>
    </p:spTree>
    <p:extLst>
      <p:ext uri="{86DA0557-DB73-4F77-8C5E-B7DDCA6FBBD7}">
        <p14:creationId xmlns:p14="http://schemas.microsoft.com/office/powerpoint/2010/main" val="1689224755695"/>
      </p:ext>
    </p:extLst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39EEAC1-76CF-4BED-B557-021ECD85DEDF}">
                <a16:creationId xmlns:a16="http://schemas.microsoft.com/office/drawing/2010/main" id="{4FC8B539-76FD-4964-B358-D6943CD8934B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01FA4437-4E24-48AE-B3C7-678B9290E89C}" type="slidenum"/>
            <a:endParaRPr dirty="0" lang="en-US"/>
          </a:p>
        </p:txBody>
      </p:sp>
      <p:sp>
        <p:nvSpPr>
          <p:cNvPr id="3" name="Rounded Rectangle 3">
            <a:extLst>
              <a:ext uri="{4F4B40C8-FDFC-4C6E-83B8-C92002A06C72}">
                <a16:creationId xmlns:a16="http://schemas.microsoft.com/office/drawing/2010/main" id="{DD8FD8AA-7D39-4093-A79A-EBA17B7EA8EA}"/>
              </a:ext>
            </a:extLst>
          </p:cNvPr>
          <p:cNvSpPr/>
          <p:nvPr/>
        </p:nvSpPr>
        <p:spPr>
          <a:xfrm rot="0">
            <a:off x="76200" y="64866"/>
            <a:ext cx="8970640" cy="132573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/>
            <a:r>
              <a:rPr b="1" dirty="0" lang="en-US" sz="4000">
                <a:solidFill>
                  <a:schemeClr val="tx1"/>
                </a:solidFill>
                <a:latin typeface="+mn-lt"/>
              </a:rPr>
              <a:t>        Mobile Phone Usage Policy</a:t>
            </a:r>
            <a:endParaRPr b="1" dirty="0" lang="en-US" sz="40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Rectangle 6">
            <a:extLst>
              <a:ext uri="{640C38AC-9D55-4724-BAD7-E2F96CBA0B56}">
                <a16:creationId xmlns:a16="http://schemas.microsoft.com/office/drawing/2010/main" id="{5F0A825F-3066-46C4-BD67-D5472D6E0004}"/>
              </a:ext>
            </a:extLst>
          </p:cNvPr>
          <p:cNvSpPr/>
          <p:nvPr/>
        </p:nvSpPr>
        <p:spPr>
          <a:xfrm rot="0">
            <a:off x="76200" y="1905234"/>
            <a:ext cx="8970640" cy="280076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rtlCol="0" vert="horz" wrap="square">
            <a:spAutoFit/>
          </a:bodyPr>
          <a:lstStyle/>
          <a:p>
            <a:pPr/>
            <a:r>
              <a:rPr b="1" dirty="0" lang="en-US" sz="2200">
                <a:latin typeface="Arial"/>
              </a:rPr>
              <a:t>{mobile_usage_p1}</a:t>
            </a:r>
          </a:p>
          <a:p>
            <a:pPr/>
            <a:r>
              <a:rPr b="1" dirty="0" lang="en-US" sz="2200">
                <a:latin typeface="Arial"/>
              </a:rPr>
              <a:t/>
            </a:r>
          </a:p>
          <a:p>
            <a:pPr/>
            <a:r>
              <a:rPr b="1" dirty="0" lang="en-US" sz="2200">
                <a:solidFill>
                  <a:srgbClr val="ff0000"/>
                </a:solidFill>
                <a:latin typeface="Arial"/>
              </a:rPr>
              <a:t>{</a:t>
            </a:r>
            <a:r>
              <a:rPr b="1" dirty="0" lang="en-US" sz="2200">
                <a:solidFill>
                  <a:srgbClr val="ff0000"/>
                </a:solidFill>
                <a:latin typeface="Arial"/>
              </a:rPr>
              <a:t>mobile_usage_p2</a:t>
            </a:r>
            <a:r>
              <a:rPr b="1" dirty="0" lang="en-US" sz="2200">
                <a:solidFill>
                  <a:srgbClr val="ff0000"/>
                </a:solidFill>
                <a:latin typeface="Arial"/>
              </a:rPr>
              <a:t>}</a:t>
            </a:r>
          </a:p>
          <a:p>
            <a:pPr/>
            <a:r>
              <a:rPr b="1" dirty="0" lang="en-US" sz="2200">
                <a:solidFill>
                  <a:srgbClr val="ff0000"/>
                </a:solidFill>
                <a:latin typeface="Arial"/>
              </a:rPr>
              <a:t/>
            </a:r>
          </a:p>
          <a:p>
            <a:pPr/>
            <a:r>
              <a:rPr b="1" dirty="0" lang="en-US" sz="2200">
                <a:latin typeface="Arial"/>
              </a:rPr>
              <a:t>{</a:t>
            </a:r>
            <a:r>
              <a:rPr b="1" dirty="0" lang="en-US" sz="2200">
                <a:latin typeface="Arial"/>
              </a:rPr>
              <a:t>mobile_usage_p3}</a:t>
            </a:r>
          </a:p>
          <a:p>
            <a:pPr/>
            <a:r>
              <a:rPr b="1" dirty="0" lang="en-US" sz="2200">
                <a:latin typeface="Arial"/>
              </a:rPr>
              <a:t/>
            </a:r>
          </a:p>
          <a:p>
            <a:pPr/>
            <a:r>
              <a:rPr b="1" dirty="0" lang="en-US" sz="2200">
                <a:solidFill>
                  <a:srgbClr val="0070c0"/>
                </a:solidFill>
                <a:latin typeface="Arial"/>
              </a:rPr>
              <a:t>{mobile_usage_p4}</a:t>
            </a:r>
          </a:p>
          <a:p>
            <a:pPr/>
            <a:r>
              <a:rPr b="1" dirty="0" lang="en-US" sz="2200">
                <a:solidFill>
                  <a:srgbClr val="0070c0"/>
                </a:solidFill>
                <a:latin typeface="Arial"/>
              </a:rPr>
              <a:t/>
            </a:r>
            <a:endParaRPr b="1" dirty="0" lang="en-US" sz="2200">
              <a:solidFill>
                <a:srgbClr val="0070c0"/>
              </a:solidFill>
              <a:latin typeface="Arial"/>
            </a:endParaRPr>
          </a:p>
        </p:txBody>
      </p:sp>
      <p:pic>
        <p:nvPicPr>
          <p:cNvPr descr="Phone Icon Black And White #205602 - Free Icons Library" id="5" name="Picture 2">
            <a:extLst>
              <a:ext uri="{925684A9-807A-4996-8B28-55A206F72D82}">
                <a16:creationId xmlns:a16="http://schemas.microsoft.com/office/drawing/2010/main" id="{909DDF41-3F28-4E75-A5C6-F662A3445757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156612" y="459228"/>
            <a:ext cx="762000" cy="762000"/>
          </a:xfrm>
          <a:prstGeom prst="rect">
            <a:avLst/>
          </a:prstGeom>
          <a:noFill/>
        </p:spPr>
      </p:pic>
      <p:sp>
        <p:nvSpPr>
          <p:cNvPr id="6" name="&quot;No&quot; Symbol 4">
            <a:extLst>
              <a:ext uri="{68515772-B274-4AE0-8896-51A8F9C2EF90}">
                <a16:creationId xmlns:a16="http://schemas.microsoft.com/office/drawing/2010/main" id="{78719F29-779B-4D10-BEAD-8B6086C40EC2}"/>
              </a:ext>
            </a:extLst>
          </p:cNvPr>
          <p:cNvSpPr/>
          <p:nvPr/>
        </p:nvSpPr>
        <p:spPr>
          <a:xfrm flipH="true" rot="0">
            <a:off x="8028384" y="285208"/>
            <a:ext cx="990600" cy="1105396"/>
          </a:xfrm>
          <a:prstGeom prst="noSmoking">
            <a:avLst>
              <a:gd fmla="val 12593" name="adj"/>
            </a:avLst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>
                <a:solidFill>
                  <a:schemeClr val="tx1"/>
                </a:solidFill>
              </a:rPr>
              <a:t/>
            </a:r>
            <a:endParaRPr dirty="0" lang="en-SG">
              <a:solidFill>
                <a:schemeClr val="tx1"/>
              </a:solidFill>
            </a:endParaRPr>
          </a:p>
        </p:txBody>
      </p:sp>
    </p:spTree>
    <p:extLst>
      <p:ext uri="{CB4712D8-087F-45A2-B738-ABA0443053F2}">
        <p14:creationId xmlns:p14="http://schemas.microsoft.com/office/powerpoint/2010/main" val="1689224755697"/>
      </p:ext>
    </p:extLst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{groundrules_img1}" id="2" name="img1" title="{groundrules_img1}">
            <a:extLst>
              <a:ext uri="{4F06432A-55D5-4671-B812-B6A222A8F128}">
                <a16:creationId xmlns:a16="http://schemas.microsoft.com/office/drawing/2010/main" id="{E0F0FD4E-E187-4DC0-A296-CF65C5AB145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5230368" y="1216152"/>
            <a:ext cx="3566160" cy="2084832"/>
          </a:xfrm>
          <a:prstGeom prst="rect">
            <a:avLst/>
          </a:prstGeom>
          <a:noFill/>
        </p:spPr>
      </p:pic>
      <p:pic>
        <p:nvPicPr>
          <p:cNvPr descr="{groundrules_img2}" id="3" name="img2" title="{groundrules_img2}">
            <a:extLst>
              <a:ext uri="{302D9C27-7656-4A51-ADF0-C90B8747924B}">
                <a16:creationId xmlns:a16="http://schemas.microsoft.com/office/drawing/2010/main" id="{D38513E4-F5E3-4914-867F-4672F091C61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0">
            <a:off x="5870448" y="3401568"/>
            <a:ext cx="2350008" cy="1152144"/>
          </a:xfrm>
          <a:prstGeom prst="rect">
            <a:avLst/>
          </a:prstGeom>
          <a:noFill/>
        </p:spPr>
      </p:pic>
      <p:pic>
        <p:nvPicPr>
          <p:cNvPr descr="{groundrules_img3}" id="4" name="img2" title="{groundrules_img3}">
            <a:extLst>
              <a:ext uri="{358124AA-4570-4FEE-AC50-C08ABDB12E3A}">
                <a16:creationId xmlns:a16="http://schemas.microsoft.com/office/drawing/2010/main" id="{8BAC6B3E-D4C3-4FAE-832B-25A559FEA3A3}"/>
              </a:ext>
            </a:extLst>
          </p:cNvPr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888736" y="4700016"/>
            <a:ext cx="2488331" cy="1618488"/>
          </a:xfrm>
          <a:prstGeom prst="rect">
            <a:avLst/>
          </a:prstGeom>
          <a:noFill/>
        </p:spPr>
      </p:pic>
      <p:sp>
        <p:nvSpPr>
          <p:cNvPr id="5" name="Slide Number Placeholder 1">
            <a:extLst>
              <a:ext uri="{8FC12DE1-4815-441B-80A5-8F1C91150B1B}">
                <a16:creationId xmlns:a16="http://schemas.microsoft.com/office/drawing/2010/main" id="{0C3D9BC4-FFEE-4B1C-8CB9-1212E4A5F3C3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B80655F1-3D71-4DD5-80AF-2CACBFFF5E65}" type="slidenum"/>
            <a:endParaRPr dirty="0" lang="en-US"/>
          </a:p>
        </p:txBody>
      </p:sp>
      <p:sp>
        <p:nvSpPr>
          <p:cNvPr id="6" name="Text Placeholder 2">
            <a:extLst>
              <a:ext uri="{2AF64EBF-3096-4C3C-8D7E-AF2E140AF097}">
                <a16:creationId xmlns:a16="http://schemas.microsoft.com/office/drawing/2010/main" id="{CFC72CB7-8682-496D-9451-43F4C36CBEAE}"/>
              </a:ext>
            </a:extLst>
          </p:cNvPr>
          <p:cNvSpPr>
            <a:spLocks noGrp="true"/>
          </p:cNvSpPr>
          <p:nvPr>
            <p:ph idx="1" type="body"/>
          </p:nvPr>
        </p:nvSpPr>
        <p:spPr/>
        <p:txBody>
          <a:bodyPr rtlCol="0" vert="horz">
            <a:normAutofit/>
          </a:bodyPr>
          <a:lstStyle/>
          <a:p>
            <a:pPr/>
            <a:r>
              <a:rPr dirty="0" lang="en-US"/>
              <a:t>{</a:t>
            </a:r>
            <a:r>
              <a:rPr dirty="0" lang="en-US"/>
              <a:t>ground_rule</a:t>
            </a:r>
            <a:r>
              <a:rPr dirty="0" lang="en-US"/>
              <a:t>}</a:t>
            </a:r>
            <a:endParaRPr dirty="0" lang="en-US"/>
          </a:p>
        </p:txBody>
      </p:sp>
      <p:sp>
        <p:nvSpPr>
          <p:cNvPr id="7" name="Text Placeholder 3">
            <a:extLst>
              <a:ext uri="{AAD820BF-3932-4462-816C-D1ECEC49A9DD}">
                <a16:creationId xmlns:a16="http://schemas.microsoft.com/office/drawing/2010/main" id="{BB2DE6C4-A57A-4FC6-AA89-062BED8F8564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712968" cy="4680520"/>
          </a:xfrm>
        </p:spPr>
        <p:txBody>
          <a:bodyPr rtlCol="0" vert="horz">
            <a:normAutofit fontScale="70000" lnSpcReduction="20000"/>
          </a:bodyPr>
          <a:lstStyle/>
          <a:p>
            <a:pPr indent="-342900" marL="342900">
              <a:buFont typeface="Wingdings"/>
              <a:buChar char=""/>
            </a:pPr>
            <a:r>
              <a:rPr b="1" dirty="0" lang="en-IN">
                <a:solidFill>
                  <a:srgbClr val="c00000"/>
                </a:solidFill>
                <a:latin typeface="+mn-lt"/>
              </a:rPr>
              <a:t>{ground_rule_11}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ground_rule_2</a:t>
            </a:r>
            <a:r>
              <a:rPr b="1" dirty="0" lang="en-US">
                <a:solidFill>
                  <a:srgbClr val="c0000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ground_rule_3</a:t>
            </a:r>
            <a:r>
              <a:rPr b="1" dirty="0" lang="en-US">
                <a:solidFill>
                  <a:srgbClr val="c0000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</a:t>
            </a:r>
            <a:r>
              <a:rPr b="1" dirty="0" lang="en-IN">
                <a:solidFill>
                  <a:srgbClr val="0070c0"/>
                </a:solidFill>
                <a:latin typeface="+mn-lt"/>
              </a:rPr>
              <a:t>rule_4</a:t>
            </a:r>
            <a:r>
              <a:rPr b="1" dirty="0" lang="en-US">
                <a:solidFill>
                  <a:srgbClr val="0070c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</a:t>
            </a:r>
            <a:r>
              <a:rPr b="1" dirty="0" lang="en-IN">
                <a:solidFill>
                  <a:srgbClr val="0070c0"/>
                </a:solidFill>
                <a:latin typeface="+mn-lt"/>
              </a:rPr>
              <a:t>rule_5</a:t>
            </a:r>
            <a:r>
              <a:rPr b="1" dirty="0" lang="en-US">
                <a:solidFill>
                  <a:srgbClr val="0070c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dirty="0" lang="en-US"/>
              <a:t>{</a:t>
            </a:r>
            <a:r>
              <a:rPr dirty="0" lang="en-US"/>
              <a:t>ground_</a:t>
            </a:r>
            <a:r>
              <a:rPr b="1" dirty="0" lang="en-IN">
                <a:solidFill>
                  <a:srgbClr val="0070c0"/>
                </a:solidFill>
                <a:latin typeface="+mn-lt"/>
              </a:rPr>
              <a:t>rule_6</a:t>
            </a:r>
            <a:r>
              <a:rPr dirty="0" lang="en-US"/>
              <a:t>} 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ground_rule_7</a:t>
            </a:r>
            <a:r>
              <a:rPr b="1" dirty="0" lang="en-US">
                <a:solidFill>
                  <a:srgbClr val="0070c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0070c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0070c0"/>
                </a:solidFill>
                <a:latin typeface="+mn-lt"/>
              </a:rPr>
              <a:t>ground_rule_8</a:t>
            </a:r>
            <a:r>
              <a:rPr b="1" dirty="0" lang="en-US">
                <a:solidFill>
                  <a:srgbClr val="0070c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>{</a:t>
            </a:r>
            <a:r>
              <a:rPr b="1" dirty="0" lang="en-IN">
                <a:latin typeface="+mn-lt"/>
              </a:rPr>
              <a:t>ground_rule_9</a:t>
            </a:r>
            <a:r>
              <a:rPr b="1" dirty="0" lang="en-US"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>{</a:t>
            </a:r>
            <a:r>
              <a:rPr b="1" dirty="0" lang="en-US">
                <a:latin typeface="+mn-lt"/>
              </a:rPr>
              <a:t>ground_rule_10</a:t>
            </a:r>
            <a:r>
              <a:rPr b="1" dirty="0" lang="en-US"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>{</a:t>
            </a:r>
            <a:r>
              <a:rPr b="1" dirty="0" lang="en-US">
                <a:latin typeface="+mn-lt"/>
              </a:rPr>
              <a:t>ground_rule_11</a:t>
            </a:r>
            <a:r>
              <a:rPr b="1" dirty="0" lang="en-US"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>{</a:t>
            </a:r>
            <a:r>
              <a:rPr b="1" dirty="0" lang="en-US">
                <a:latin typeface="+mn-lt"/>
              </a:rPr>
              <a:t>ground_rule_12</a:t>
            </a:r>
            <a:r>
              <a:rPr b="1" dirty="0" lang="en-US">
                <a:latin typeface="+mn-lt"/>
              </a:rPr>
              <a:t>}</a:t>
            </a:r>
          </a:p>
          <a:p>
            <a:pPr/>
            <a:r>
              <a:rPr b="1" dirty="0" lang="en-US">
                <a:latin typeface="+mn-lt"/>
              </a:rPr>
              <a:t> 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/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/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/>
            </a:r>
          </a:p>
          <a:p>
            <a:pPr/>
            <a:r>
              <a:rPr b="1" dirty="0" lang="en-US">
                <a:latin typeface="+mn-lt"/>
              </a:rPr>
              <a:t/>
            </a:r>
          </a:p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0C376B56-998F-44EE-ACF3-8332006FD03D}">
        <p14:creationId xmlns:p14="http://schemas.microsoft.com/office/powerpoint/2010/main" val="1689224755667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8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9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">
                      <p:stCondLst>
                        <p:cond delay="indefinite"/>
                      </p:stCondLst>
                      <p:childTnLst>
                        <p:par>
                          <p:cTn fill="hold" id="11">
                            <p:stCondLst>
                              <p:cond delay="0"/>
                            </p:stCondLst>
                            <p:childTnLst>
                              <p:par>
                                <p:cTn fill="hold" grpId="1" id="12" nodeType="click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500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>
                                        <p:cTn dur="500" id="14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grpId="2" id="17" nodeType="click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500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>
                                        <p:cTn dur="500" id="19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2"/>
      <p:bldP animBg="1" grpId="1" spid="3"/>
      <p:bldP animBg="1" grpId="2" spid="4"/>
    </p:bldLst>
  </p:timing>
</p:sld>
</file>

<file path=ppt/slides/slide3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9C3258A-4339-4D7A-82F9-6500389F98AF}">
                <a16:creationId xmlns:a16="http://schemas.microsoft.com/office/drawing/2010/main" id="{20C926A4-198E-4111-98C8-38732FFEAE69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F70E9819-24FF-45AE-90D6-D47A25646983}" type="slidenum"/>
            <a:endParaRPr dirty="0" lang="en-US"/>
          </a:p>
        </p:txBody>
      </p:sp>
      <p:sp>
        <p:nvSpPr>
          <p:cNvPr id="3" name="Text Placeholder 2">
            <a:extLst>
              <a:ext uri="{DA23D92D-3832-4192-AC41-622FD1A2EC39}">
                <a16:creationId xmlns:a16="http://schemas.microsoft.com/office/drawing/2010/main" id="{525B42F5-C743-42CF-8910-5ABBFB87B39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179512" y="260351"/>
            <a:ext cx="8745380" cy="648369"/>
          </a:xfrm>
          <a:solidFill>
            <a:schemeClr val="accent6">
              <a:lumMod val="20000"/>
              <a:lumOff val="80000"/>
            </a:schemeClr>
          </a:solidFill>
        </p:spPr>
        <p:txBody>
          <a:bodyPr rtlCol="0" vert="horz"/>
          <a:lstStyle/>
          <a:p>
            <a:pPr/>
            <a:r>
              <a:rPr dirty="0" lang="en-US"/>
              <a:t>Training and Assessment</a:t>
            </a:r>
          </a:p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Content Placeholder 2">
            <a:extLst>
              <a:ext uri="{F679A73B-D48F-42EA-A05B-B8507F95893C}">
                <a16:creationId xmlns:a16="http://schemas.microsoft.com/office/drawing/2010/main" id="{21E8EFDB-27C4-4DFA-BB56-C5654145F2EB}"/>
              </a:ext>
            </a:extLst>
          </p:cNvPr>
          <p:cNvSpPr txBox="1">
            <a:spLocks noChangeArrowheads="true"/>
          </p:cNvSpPr>
          <p:nvPr/>
        </p:nvSpPr>
        <p:spPr>
          <a:xfrm rot="0">
            <a:off x="304800" y="1124744"/>
            <a:ext cx="2755032" cy="3456384"/>
          </a:xfrm>
          <a:prstGeom prst="rect">
            <a:avLst/>
          </a:prstGeom>
        </p:spPr>
        <p:txBody>
          <a:bodyPr bIns="45720" lIns="91440" rIns="91440" rtlCol="0" tIns="45720" vert="horz">
            <a:noAutofit/>
          </a:bodyPr>
          <a:lstStyle>
            <a:lvl1pPr algn="l" indent="0" lvl="0" marL="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2400">
                <a:solidFill>
                  <a:schemeClr val="tx1"/>
                </a:solidFill>
                <a:latin typeface="Calibri"/>
              </a:defRPr>
            </a:lvl1pPr>
            <a:lvl2pPr algn="l" indent="0" lvl="1" marL="301942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2200">
                <a:solidFill>
                  <a:schemeClr val="tx2"/>
                </a:solidFill>
                <a:latin typeface="+mn-lt"/>
              </a:defRPr>
            </a:lvl2pPr>
            <a:lvl3pPr algn="l" indent="0" lvl="2" marL="627063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2000">
                <a:solidFill>
                  <a:schemeClr val="tx2"/>
                </a:solidFill>
                <a:latin typeface="+mn-lt"/>
              </a:defRPr>
            </a:lvl3pPr>
            <a:lvl4pPr algn="l" indent="0" lvl="3" marL="91440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1800">
                <a:solidFill>
                  <a:schemeClr val="tx2"/>
                </a:solidFill>
                <a:latin typeface="+mn-lt"/>
              </a:defRPr>
            </a:lvl4pPr>
            <a:lvl5pPr algn="l" indent="0" lvl="4" marL="123444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1600">
                <a:solidFill>
                  <a:schemeClr val="tx2"/>
                </a:solidFill>
                <a:latin typeface="+mn-lt"/>
              </a:defRPr>
            </a:lvl5pPr>
            <a:lvl6pPr algn="l" indent="-228600" lvl="5" marL="178308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6pPr>
            <a:lvl7pPr algn="l" indent="-228600" lvl="6" marL="2103119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7pPr>
            <a:lvl8pPr algn="l" indent="-228600" lvl="7" marL="242316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8pPr>
            <a:lvl9pPr algn="l" indent="-228600" lvl="8" marL="274320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9pPr>
          </a:lstStyle>
          <a:p>
            <a:pPr>
              <a:buFont typeface="Wingdings"/>
              <a:buNone/>
            </a:pPr>
            <a:r>
              <a:rPr b="1" dirty="0" lang="en-SG" sz="2000">
                <a:solidFill>
                  <a:schemeClr val="accent1"/>
                </a:solidFill>
                <a:latin typeface="Arial"/>
              </a:rPr>
              <a:t>Attendance:</a:t>
            </a:r>
          </a:p>
          <a:p>
            <a:pPr indent="301625" lvl="1" marL="0">
              <a:buSzPct val="120000"/>
              <a:buFont typeface="Arial"/>
              <a:buChar char="•"/>
            </a:pPr>
            <a:r>
              <a:rPr b="1" dirty="0" lang="en-SG" sz="2000">
                <a:solidFill>
                  <a:srgbClr val="c00000"/>
                </a:solidFill>
                <a:latin typeface="Arial"/>
              </a:rPr>
              <a:t>100%</a:t>
            </a:r>
            <a:r>
              <a:rPr dirty="0" lang="en-SG" sz="2000">
                <a:solidFill>
                  <a:schemeClr val="tx1"/>
                </a:solidFill>
                <a:latin typeface="Arial"/>
              </a:rPr>
              <a:t> </a:t>
            </a:r>
          </a:p>
          <a:p>
            <a:pPr/>
            <a:r>
              <a:rPr b="1" dirty="0" lang="en-US" sz="2000">
                <a:solidFill>
                  <a:schemeClr val="accent1"/>
                </a:solidFill>
                <a:latin typeface="Arial"/>
              </a:rPr>
              <a:t>Training </a:t>
            </a:r>
            <a:r>
              <a:rPr b="1" dirty="0" lang="en-SG" sz="2000">
                <a:solidFill>
                  <a:schemeClr val="accent1"/>
                </a:solidFill>
                <a:latin typeface="Arial"/>
              </a:rPr>
              <a:t>duration:</a:t>
            </a:r>
          </a:p>
          <a:p>
            <a:pPr indent="-342900" marL="342900">
              <a:buSzPct val="120000"/>
              <a:buFont typeface="Arial"/>
              <a:buChar char="•"/>
            </a:pPr>
            <a:r>
              <a:rPr b="1" dirty="0" lang="en-US" sz="2000">
                <a:solidFill>
                  <a:srgbClr val="c00000"/>
                </a:solidFill>
                <a:latin typeface="Arial"/>
              </a:rPr>
              <a:t>{</a:t>
            </a:r>
            <a:r>
              <a:rPr b="1" dirty="0" err="1" lang="en-US" sz="2000">
                <a:solidFill>
                  <a:schemeClr val="accent1"/>
                </a:solidFill>
                <a:latin typeface="Arial"/>
              </a:rPr>
              <a:t>tr_duration</a:t>
            </a:r>
            <a:r>
              <a:rPr b="1" dirty="0" lang="en-US" sz="2000">
                <a:solidFill>
                  <a:schemeClr val="accent1"/>
                </a:solidFill>
                <a:latin typeface="Arial"/>
              </a:rPr>
              <a:t> </a:t>
            </a:r>
            <a:r>
              <a:rPr b="1" dirty="0" lang="en-US" sz="2000">
                <a:solidFill>
                  <a:srgbClr val="c00000"/>
                </a:solidFill>
                <a:latin typeface="Arial"/>
              </a:rPr>
              <a:t>hours} hours</a:t>
            </a:r>
          </a:p>
          <a:p>
            <a:pPr indent="-342900" marL="342900">
              <a:buSzPct val="120000"/>
              <a:buFont typeface="Arial"/>
              <a:buChar char="•"/>
            </a:pPr>
            <a:r>
              <a:rPr b="1" dirty="0" lang="en-US" sz="2000">
                <a:solidFill>
                  <a:srgbClr val="c00000"/>
                </a:solidFill>
                <a:latin typeface="Arial"/>
              </a:rPr>
              <a:t>Including 2 hours</a:t>
            </a:r>
          </a:p>
          <a:p>
            <a:pPr>
              <a:buSzPct val="120000"/>
            </a:pPr>
            <a:r>
              <a:rPr b="1" dirty="0" lang="en-US" sz="2000">
                <a:solidFill>
                  <a:srgbClr val="c00000"/>
                </a:solidFill>
                <a:latin typeface="Arial"/>
              </a:rPr>
              <a:t>     assessment</a:t>
            </a:r>
          </a:p>
          <a:p>
            <a:pPr lvl="1" marL="457200">
              <a:buFont typeface="Arial"/>
              <a:buNone/>
            </a:pPr>
            <a:r>
              <a:rPr dirty="0" lang="en-US" sz="2000">
                <a:latin typeface="Arial"/>
              </a:rPr>
              <a:t/>
            </a:r>
            <a:endParaRPr dirty="0" lang="en-US" sz="2000">
              <a:latin typeface="Arial"/>
            </a:endParaRPr>
          </a:p>
        </p:txBody>
      </p:sp>
      <p:sp>
        <p:nvSpPr>
          <p:cNvPr id="5" name="Rectangle 5">
            <a:extLst>
              <a:ext uri="{84876E61-DFA7-4F3B-B796-18DCD2603AE3}">
                <a16:creationId xmlns:a16="http://schemas.microsoft.com/office/drawing/2010/main" id="{AE240564-6192-4BE4-8A1D-CD704138EE99}"/>
              </a:ext>
            </a:extLst>
          </p:cNvPr>
          <p:cNvSpPr/>
          <p:nvPr/>
        </p:nvSpPr>
        <p:spPr>
          <a:xfrm rot="0">
            <a:off x="3347864" y="2406587"/>
            <a:ext cx="5577028" cy="3693319"/>
          </a:xfrm>
          <a:prstGeom prst="rect">
            <a:avLst/>
          </a:prstGeom>
          <a:solidFill>
            <a:srgbClr val="ffff99"/>
          </a:solidFill>
        </p:spPr>
        <p:txBody>
          <a:bodyPr rtlCol="0" vert="horz" wrap="square">
            <a:spAutoFit/>
          </a:bodyPr>
          <a:lstStyle/>
          <a:p>
            <a:pPr indent="-285750" marL="285750">
              <a:buClr>
                <a:srgbClr val="0000ff"/>
              </a:buClr>
              <a:buFont typeface="Arial"/>
              <a:buChar char="•"/>
            </a:pPr>
            <a:r>
              <a:rPr b="1" dirty="0" lang="en-SG">
                <a:solidFill>
                  <a:srgbClr val="c00000"/>
                </a:solidFill>
                <a:latin typeface="Arial"/>
              </a:rPr>
              <a:t>  </a:t>
            </a:r>
            <a:r>
              <a:rPr b="1" dirty="0" lang="en-SG">
                <a:solidFill>
                  <a:srgbClr val="0070c0"/>
                </a:solidFill>
                <a:latin typeface="Arial"/>
              </a:rPr>
              <a:t>Practical Performance </a:t>
            </a:r>
          </a:p>
          <a:p>
            <a:pPr algn="just" indent="-355600" lvl="1" marL="803274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Arial"/>
              </a:rPr>
              <a:t>7 stations </a:t>
            </a:r>
            <a:r>
              <a:rPr dirty="0" lang="en-US">
                <a:latin typeface="Arial"/>
              </a:rPr>
              <a:t>(PPE, Safety Sign, O2 entry limits for confined space, Fire Emergency, Ascend scaffold, Ascend roof structure and self-relief suspension trauma management)</a:t>
            </a:r>
          </a:p>
          <a:p>
            <a:pPr algn="just" indent="-355600" lvl="1" marL="803274">
              <a:buFont typeface="Wingdings"/>
              <a:buChar char=""/>
            </a:pPr>
            <a:r>
              <a:rPr dirty="0" lang="en-US">
                <a:latin typeface="Arial"/>
              </a:rPr>
              <a:t>Pass criteria: </a:t>
            </a:r>
            <a:r>
              <a:rPr b="1" dirty="0" lang="en-US">
                <a:solidFill>
                  <a:srgbClr val="c00000"/>
                </a:solidFill>
                <a:latin typeface="Arial"/>
              </a:rPr>
              <a:t>100%  </a:t>
            </a:r>
            <a:r>
              <a:rPr dirty="0" lang="en-US">
                <a:latin typeface="Arial"/>
              </a:rPr>
              <a:t>(competency based)</a:t>
            </a:r>
          </a:p>
          <a:p>
            <a:pPr algn="just" indent="-355600" lvl="1" marL="803274">
              <a:buFont typeface="Wingdings"/>
              <a:buChar char=""/>
            </a:pPr>
            <a:r>
              <a:rPr dirty="0" lang="en-US">
                <a:latin typeface="Arial"/>
              </a:rPr>
              <a:t>&gt; 3 components NYC, considered NYC of the course </a:t>
            </a:r>
          </a:p>
          <a:p>
            <a:pPr algn="just" indent="-355600" lvl="1" marL="803274">
              <a:buFont typeface="Wingdings"/>
              <a:buChar char=""/>
            </a:pPr>
            <a:r>
              <a:rPr dirty="0" lang="en-US">
                <a:latin typeface="Arial"/>
              </a:rPr>
              <a:t>Up to 3 components NYC, Trainer will teach and assess learner for 2</a:t>
            </a:r>
            <a:r>
              <a:rPr baseline="30000" dirty="0" lang="en-US">
                <a:latin typeface="Arial"/>
              </a:rPr>
              <a:t>nd</a:t>
            </a:r>
            <a:r>
              <a:rPr dirty="0" lang="en-US">
                <a:latin typeface="Arial"/>
              </a:rPr>
              <a:t> attempt of that (NYC) components. During 2</a:t>
            </a:r>
            <a:r>
              <a:rPr baseline="30000" dirty="0" lang="en-US">
                <a:latin typeface="Arial"/>
              </a:rPr>
              <a:t>nd</a:t>
            </a:r>
            <a:r>
              <a:rPr dirty="0" lang="en-US">
                <a:latin typeface="Arial"/>
              </a:rPr>
              <a:t> attempt, if any 1 component NYC, considered full course NYC.      </a:t>
            </a:r>
            <a:endParaRPr dirty="0" lang="en-US">
              <a:latin typeface="Arial"/>
            </a:endParaRPr>
          </a:p>
        </p:txBody>
      </p:sp>
      <p:sp>
        <p:nvSpPr>
          <p:cNvPr id="6" name="Rectangle 6">
            <a:extLst>
              <a:ext uri="{EC25DC4D-A0FB-4F1E-94B4-681E5B61A559}">
                <a16:creationId xmlns:a16="http://schemas.microsoft.com/office/drawing/2010/main" id="{978C7CF6-01D4-4F25-907D-3BCE36C80819}"/>
              </a:ext>
            </a:extLst>
          </p:cNvPr>
          <p:cNvSpPr/>
          <p:nvPr/>
        </p:nvSpPr>
        <p:spPr>
          <a:xfrm rot="0">
            <a:off x="179512" y="3791582"/>
            <a:ext cx="3024336" cy="2308324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ff0000"/>
                </a:solidFill>
                <a:latin typeface="+mn-lt"/>
              </a:rPr>
              <a:t>Candidates must pass both the (MCQ) and Practical Performance </a:t>
            </a:r>
            <a:r>
              <a:rPr b="1" dirty="0" lang="en-US" sz="2400">
                <a:solidFill>
                  <a:srgbClr val="ff0000"/>
                </a:solidFill>
                <a:latin typeface="+mn-lt"/>
              </a:rPr>
              <a:t>separately</a:t>
            </a:r>
            <a:endParaRPr b="1" dirty="0" lang="en-US" sz="240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7" name="Rectangle 3">
            <a:extLst>
              <a:ext uri="{D8BD4238-F367-46B2-BCAD-231F3D4AAE1D}">
                <a16:creationId xmlns:a16="http://schemas.microsoft.com/office/drawing/2010/main" id="{353D51F0-8CF6-470A-8E11-72060F5A1F8D}"/>
              </a:ext>
            </a:extLst>
          </p:cNvPr>
          <p:cNvSpPr/>
          <p:nvPr/>
        </p:nvSpPr>
        <p:spPr>
          <a:xfrm rot="0">
            <a:off x="3347864" y="1187343"/>
            <a:ext cx="5577028" cy="10895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rtlCol="0" vert="horz" wrap="square">
            <a:spAutoFit/>
          </a:bodyPr>
          <a:lstStyle/>
          <a:p>
            <a:pPr indent="-342900" marL="342900">
              <a:lnSpc>
                <a:spcPct val="90000"/>
              </a:lnSpc>
              <a:buSzPct val="120000"/>
              <a:buFont typeface="Arial"/>
              <a:buChar char="•"/>
            </a:pPr>
            <a:r>
              <a:rPr b="1" dirty="0" err="1" lang="en-SG">
                <a:solidFill>
                  <a:srgbClr val="0070c0"/>
                </a:solidFill>
                <a:latin typeface="Arial"/>
              </a:rPr>
              <a:t>Written_test</a:t>
            </a:r>
            <a:r>
              <a:rPr b="1" dirty="0" lang="en-SG">
                <a:solidFill>
                  <a:srgbClr val="0070c0"/>
                </a:solidFill>
                <a:latin typeface="Arial"/>
              </a:rPr>
              <a:t>(</a:t>
            </a:r>
            <a:r>
              <a:rPr b="1" dirty="0" err="1" lang="en-SG">
                <a:solidFill>
                  <a:srgbClr val="0070c0"/>
                </a:solidFill>
                <a:latin typeface="Arial"/>
              </a:rPr>
              <a:t>Close_book_Individual</a:t>
            </a:r>
            <a:r>
              <a:rPr b="1" dirty="0" lang="en-SG">
                <a:solidFill>
                  <a:srgbClr val="0070c0"/>
                </a:solidFill>
                <a:latin typeface="Arial"/>
              </a:rPr>
              <a:t>} </a:t>
            </a:r>
          </a:p>
          <a:p>
            <a:pPr indent="-342900" lvl="1" marL="800100">
              <a:lnSpc>
                <a:spcPct val="90000"/>
              </a:lnSpc>
              <a:buFont typeface="Wingdings"/>
              <a:buChar char=""/>
            </a:pPr>
            <a:r>
              <a:rPr b="1" dirty="0" lang="en-SG">
                <a:solidFill>
                  <a:srgbClr val="c00000"/>
                </a:solidFill>
                <a:latin typeface="Arial"/>
              </a:rPr>
              <a:t>{</a:t>
            </a:r>
            <a:r>
              <a:rPr b="1" dirty="0" err="1" lang="en-SG">
                <a:solidFill>
                  <a:srgbClr val="c00000"/>
                </a:solidFill>
                <a:latin typeface="Arial"/>
              </a:rPr>
              <a:t>total_mcq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} MCQ </a:t>
            </a:r>
            <a:r>
              <a:rPr dirty="0" lang="en-SG">
                <a:latin typeface="Arial"/>
              </a:rPr>
              <a:t>questions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 </a:t>
            </a:r>
            <a:r>
              <a:rPr dirty="0" lang="en-SG">
                <a:latin typeface="Arial"/>
              </a:rPr>
              <a:t>(40 </a:t>
            </a:r>
            <a:r>
              <a:rPr dirty="0" lang="en-SG">
                <a:latin typeface="Arial"/>
              </a:rPr>
              <a:t>marks</a:t>
            </a:r>
            <a:r>
              <a:rPr dirty="0" lang="en-SG">
                <a:latin typeface="Arial"/>
              </a:rPr>
              <a:t>)} </a:t>
            </a:r>
          </a:p>
          <a:p>
            <a:pPr indent="-342900" lvl="1" marL="800100">
              <a:lnSpc>
                <a:spcPct val="90000"/>
              </a:lnSpc>
              <a:buFont typeface="Wingdings"/>
              <a:buChar char=""/>
            </a:pPr>
            <a:r>
              <a:rPr dirty="0" lang="en-SG">
                <a:latin typeface="Arial"/>
              </a:rPr>
              <a:t>D</a:t>
            </a:r>
            <a:r>
              <a:rPr dirty="0" lang="en-SG">
                <a:latin typeface="Arial"/>
              </a:rPr>
              <a:t>uration:{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hrs} hour </a:t>
            </a:r>
          </a:p>
          <a:p>
            <a:pPr indent="-342900" lvl="1" marL="800100">
              <a:lnSpc>
                <a:spcPct val="90000"/>
              </a:lnSpc>
              <a:buFont typeface="Wingdings"/>
              <a:buChar char=""/>
            </a:pPr>
            <a:r>
              <a:rPr dirty="0" lang="en-SG">
                <a:latin typeface="Arial"/>
              </a:rPr>
              <a:t>Pass criteria: 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60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% (Minimum of 24 marks) </a:t>
            </a:r>
            <a:endParaRPr b="1" dirty="0" lang="en-SG">
              <a:solidFill>
                <a:srgbClr val="c00000"/>
              </a:solidFill>
              <a:latin typeface="Arial"/>
            </a:endParaRPr>
          </a:p>
        </p:txBody>
      </p:sp>
    </p:spTree>
    <p:extLst>
      <p:ext uri="{702E81CA-738B-466B-BA3A-2884099ED971}">
        <p14:creationId xmlns:p14="http://schemas.microsoft.com/office/powerpoint/2010/main" val="1689224755670"/>
      </p:ext>
    </p:extLst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E0D6ADD-7EA2-42F7-8530-B53CE21CFDB7}">
                <a16:creationId xmlns:a16="http://schemas.microsoft.com/office/drawing/2010/main" id="{F2E671FE-0935-46C0-AF73-7B6C529D416A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70FA3100-FA40-4834-A59C-6E716A234FAC}" type="slidenum"/>
            <a:endParaRPr dirty="0" lang="en-US"/>
          </a:p>
        </p:txBody>
      </p:sp>
      <p:sp>
        <p:nvSpPr>
          <p:cNvPr id="3" name="Text Placeholder 2">
            <a:extLst>
              <a:ext uri="{8F7917EF-073D-4789-A41F-C9E7FAD4B3B8}">
                <a16:creationId xmlns:a16="http://schemas.microsoft.com/office/drawing/2010/main" id="{378D9C70-096A-4FC0-BA3A-CD6EB6A00E8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2195736" y="44624"/>
            <a:ext cx="4478351" cy="504055"/>
          </a:xfrm>
          <a:solidFill>
            <a:schemeClr val="accent6">
              <a:lumMod val="20000"/>
              <a:lumOff val="80000"/>
            </a:schemeClr>
          </a:solidFill>
        </p:spPr>
        <p:txBody>
          <a:bodyPr rtlCol="0" vert="horz">
            <a:noAutofit/>
          </a:bodyPr>
          <a:lstStyle/>
          <a:p>
            <a:pPr/>
            <a:r>
              <a:rPr dirty="0" lang="en-US" sz="2400"/>
              <a:t>Training and Assessment</a:t>
            </a:r>
            <a:endParaRPr dirty="0" lang="en-US" sz="2400"/>
          </a:p>
        </p:txBody>
      </p:sp>
      <p:sp>
        <p:nvSpPr>
          <p:cNvPr id="4" name="Rectangle 5">
            <a:extLst>
              <a:ext uri="{D7DC282D-940D-4BA9-B569-BA0F050E87F8}">
                <a16:creationId xmlns:a16="http://schemas.microsoft.com/office/drawing/2010/main" id="{04EDCAD6-80DC-4ADD-BB23-DB0F266539AE}"/>
              </a:ext>
            </a:extLst>
          </p:cNvPr>
          <p:cNvSpPr/>
          <p:nvPr/>
        </p:nvSpPr>
        <p:spPr>
          <a:xfrm rot="0">
            <a:off x="129251" y="631424"/>
            <a:ext cx="8826194" cy="34163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rtlCol="0" vert="horz" wrap="square">
            <a:spAutoFit/>
          </a:bodyPr>
          <a:lstStyle/>
          <a:p>
            <a:pPr indent="-285750" marL="285750">
              <a:lnSpc>
                <a:spcPct val="200000"/>
              </a:lnSpc>
              <a:buFont typeface="Wingdings"/>
              <a:buChar char=""/>
            </a:pPr>
            <a:r>
              <a:rPr b="1" dirty="0" lang="en-US">
                <a:latin typeface="Arial"/>
              </a:rPr>
              <a:t>Trainee must be physically/medically fit to do this course.</a:t>
            </a:r>
          </a:p>
          <a:p>
            <a:pPr>
              <a:lnSpc>
                <a:spcPct val="200000"/>
              </a:lnSpc>
            </a:pPr>
            <a:r>
              <a:rPr b="1" dirty="0" lang="en-US">
                <a:latin typeface="Arial"/>
              </a:rPr>
              <a:t/>
            </a:r>
          </a:p>
          <a:p>
            <a:pPr indent="-285750" marL="285750">
              <a:buFont typeface="Wingdings"/>
              <a:buChar char=""/>
            </a:pPr>
            <a:r>
              <a:rPr b="1" dirty="0" lang="en-US">
                <a:latin typeface="Arial"/>
              </a:rPr>
              <a:t>Trainee need to declare the physical and Medical fitness in the </a:t>
            </a:r>
            <a:r>
              <a:rPr b="1" dirty="0" lang="en-US" u="sng">
                <a:solidFill>
                  <a:srgbClr val="ff0000"/>
                </a:solidFill>
                <a:latin typeface="Arial"/>
              </a:rPr>
              <a:t>Indemnity Form.</a:t>
            </a:r>
          </a:p>
          <a:p>
            <a:pPr/>
            <a:r>
              <a:rPr b="1" dirty="0" lang="en-US" u="sng">
                <a:solidFill>
                  <a:srgbClr val="ff0000"/>
                </a:solidFill>
                <a:latin typeface="Arial"/>
              </a:rPr>
              <a:t/>
            </a:r>
          </a:p>
          <a:p>
            <a:pPr indent="-285750" marL="285750">
              <a:buFont typeface="Wingdings"/>
              <a:buChar char=""/>
            </a:pPr>
            <a:r>
              <a:rPr b="1" dirty="0" lang="en-US">
                <a:latin typeface="Arial"/>
              </a:rPr>
              <a:t>The course involves theory &amp; practical training and practical examination                     (Example : Climbing a scaffold structure, Hanging in a Safety Harness etc..) </a:t>
            </a:r>
          </a:p>
          <a:p>
            <a:pPr/>
            <a:r>
              <a:rPr b="1" dirty="0" lang="en-US">
                <a:latin typeface="Arial"/>
              </a:rPr>
              <a:t/>
            </a:r>
          </a:p>
          <a:p>
            <a:pPr indent="-285750" marL="285750">
              <a:buFont typeface="Wingdings"/>
              <a:buChar char=""/>
            </a:pPr>
            <a:r>
              <a:rPr b="1" dirty="0" lang="en-US">
                <a:latin typeface="Arial"/>
              </a:rPr>
              <a:t>The trainee </a:t>
            </a:r>
            <a:r>
              <a:rPr b="1" dirty="0" lang="en-US" u="sng">
                <a:solidFill>
                  <a:srgbClr val="ff0000"/>
                </a:solidFill>
                <a:latin typeface="Arial"/>
              </a:rPr>
              <a:t>MUST BRING  “Safety Shoe” and Long Pants </a:t>
            </a:r>
            <a:r>
              <a:rPr b="1" dirty="0" lang="en-US">
                <a:latin typeface="Arial"/>
              </a:rPr>
              <a:t>for the Practical training and practical examination.</a:t>
            </a:r>
          </a:p>
          <a:p>
            <a:pPr/>
            <a:r>
              <a:rPr b="1" dirty="0" lang="en-US">
                <a:latin typeface="Arial"/>
              </a:rPr>
              <a:t/>
            </a:r>
          </a:p>
          <a:p>
            <a:pPr indent="-285750" marL="285750">
              <a:buFont typeface="Wingdings"/>
              <a:buChar char=""/>
            </a:pPr>
            <a:r>
              <a:rPr b="1" dirty="0" lang="en-US">
                <a:latin typeface="Arial"/>
              </a:rPr>
              <a:t>Safety Helmet and Full body Safety Harness will be provided</a:t>
            </a:r>
            <a:endParaRPr b="1" dirty="0" lang="en-US">
              <a:latin typeface="Arial"/>
            </a:endParaRPr>
          </a:p>
        </p:txBody>
      </p:sp>
      <p:pic>
        <p:nvPicPr>
          <p:cNvPr descr="{training_assesment_img1}" id="5" name="img1" title="{training_assesment_img1}">
            <a:extLst>
              <a:ext uri="{077746BE-1EDF-47FA-B0AC-AF45770BA795}">
                <a16:creationId xmlns:a16="http://schemas.microsoft.com/office/drawing/2010/main" id="{059D5C29-91C1-4AD7-B2B8-D7E47BEA07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274320" y="4434839"/>
            <a:ext cx="3145536" cy="1645919"/>
          </a:xfrm>
          <a:prstGeom prst="rect">
            <a:avLst/>
          </a:prstGeom>
          <a:noFill/>
        </p:spPr>
      </p:pic>
      <p:pic>
        <p:nvPicPr>
          <p:cNvPr descr="{training_assesment_img2}" id="6" name="img1" title="{training_assesment_img2}">
            <a:extLst>
              <a:ext uri="{B0D637BB-9DBF-476C-BEA4-EB335351E1EE}">
                <a16:creationId xmlns:a16="http://schemas.microsoft.com/office/drawing/2010/main" id="{2358B3C0-2F76-4D50-943A-E1D924FBEB8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3566160" y="4462272"/>
            <a:ext cx="2807208" cy="1645919"/>
          </a:xfrm>
          <a:prstGeom prst="rect">
            <a:avLst/>
          </a:prstGeom>
          <a:noFill/>
        </p:spPr>
      </p:pic>
      <p:pic>
        <p:nvPicPr>
          <p:cNvPr descr="{training_assesment_img3}" id="7" name="img1" title="{training_assesment_img3}">
            <a:extLst>
              <a:ext uri="{A172C305-5775-41EF-9BC5-EA85EAFF6336}">
                <a16:creationId xmlns:a16="http://schemas.microsoft.com/office/drawing/2010/main" id="{25E281D5-D6CA-4B24-9AB5-46DF517DD01F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528816" y="4462272"/>
            <a:ext cx="2295144" cy="1805420"/>
          </a:xfrm>
          <a:prstGeom prst="rect">
            <a:avLst/>
          </a:prstGeom>
          <a:noFill/>
        </p:spPr>
      </p:pic>
    </p:spTree>
    <p:extLst>
      <p:ext uri="{0F3DD6E2-9DC1-4F8B-B31C-52ED6A7FACCB}">
        <p14:creationId xmlns:p14="http://schemas.microsoft.com/office/powerpoint/2010/main" val="1689224755672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8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9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">
                      <p:stCondLst>
                        <p:cond delay="indefinite"/>
                      </p:stCondLst>
                      <p:childTnLst>
                        <p:par>
                          <p:cTn fill="hold" id="11">
                            <p:stCondLst>
                              <p:cond delay="0"/>
                            </p:stCondLst>
                            <p:childTnLst>
                              <p:par>
                                <p:cTn fill="hold" grpId="1" id="12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14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15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16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7">
                      <p:stCondLst>
                        <p:cond delay="indefinite"/>
                      </p:stCondLst>
                      <p:childTnLst>
                        <p:par>
                          <p:cTn fill="hold" id="18">
                            <p:stCondLst>
                              <p:cond delay="0"/>
                            </p:stCondLst>
                            <p:childTnLst>
                              <p:par>
                                <p:cTn fill="hold" grpId="2" id="19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2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22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23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5"/>
      <p:bldP animBg="1" grpId="1" spid="6"/>
      <p:bldP animBg="1" grpId="2" spid="7"/>
    </p:bldLst>
  </p:timing>
</p:sld>
</file>

<file path=ppt/slides/slide5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786240C5-35C2-4F77-834C-9F0336990C64}">
                <a16:creationId xmlns:a16="http://schemas.microsoft.com/office/drawing/2010/main" id="{304463D3-B912-45F8-9B54-5228353021DE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3E0D0712-42DA-44A9-8BDE-4076DBEC2DA7}" type="slidenum"/>
            <a:endParaRPr dirty="0" lang="en-US"/>
          </a:p>
        </p:txBody>
      </p:sp>
      <p:sp>
        <p:nvSpPr>
          <p:cNvPr id="3" name="Text Placeholder 3">
            <a:extLst>
              <a:ext uri="{A9BB6895-0DE4-4576-9FF5-FF3E112A979F}">
                <a16:creationId xmlns:a16="http://schemas.microsoft.com/office/drawing/2010/main" id="{9DA70079-7117-4F25-868B-426E510B8E40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692695"/>
            <a:ext cx="8496944" cy="5256583"/>
          </a:xfrm>
          <a:solidFill>
            <a:srgbClr val="ffff00"/>
          </a:solidFill>
          <a:ln>
            <a:solidFill>
              <a:schemeClr val="tx1"/>
            </a:solidFill>
          </a:ln>
        </p:spPr>
        <p:txBody>
          <a:bodyPr rtlCol="0" vert="horz">
            <a:normAutofit fontScale="70000" lnSpcReduction="20000"/>
          </a:bodyPr>
          <a:lstStyle/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Present at examination venue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in time</a:t>
            </a:r>
            <a:r>
              <a:rPr dirty="0" lang="en-US"/>
              <a:t>.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Follow the instructions of the invigilator/assessor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Using </a:t>
            </a:r>
            <a:r>
              <a:rPr b="1" dirty="0" lang="en-US" u="sng">
                <a:solidFill>
                  <a:schemeClr val="accent1"/>
                </a:solidFill>
                <a:latin typeface="+mn-lt"/>
              </a:rPr>
              <a:t>mobile phone/electronics devises </a:t>
            </a:r>
            <a:r>
              <a:rPr dirty="0" lang="en-US"/>
              <a:t>are prohibited during exam. Switch off/silence your mobile phone 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Keep your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NRIC/Work Permit </a:t>
            </a:r>
            <a:r>
              <a:rPr dirty="0" lang="en-US"/>
              <a:t>on the table. Invigilator will check your identity 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chemeClr val="accent1"/>
                </a:solidFill>
                <a:latin typeface="+mn-lt"/>
              </a:rPr>
              <a:t>Remove bags, books, mobile phone </a:t>
            </a:r>
            <a:r>
              <a:rPr dirty="0" lang="en-US"/>
              <a:t>or any other personal belongings from the table. Keep in front /behind of the classroom.   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Must use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pen for written exam </a:t>
            </a:r>
            <a:r>
              <a:rPr dirty="0" lang="en-US"/>
              <a:t>and use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pencil</a:t>
            </a:r>
            <a:r>
              <a:rPr dirty="0" lang="en-US"/>
              <a:t> to shade circle for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MCQ</a:t>
            </a:r>
            <a:r>
              <a:rPr dirty="0" lang="en-US"/>
              <a:t> exam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Write the </a:t>
            </a:r>
            <a:r>
              <a:rPr b="1" dirty="0" lang="en-US" u="sng">
                <a:solidFill>
                  <a:schemeClr val="accent1"/>
                </a:solidFill>
                <a:latin typeface="+mn-lt"/>
              </a:rPr>
              <a:t>question set number </a:t>
            </a:r>
            <a:r>
              <a:rPr dirty="0" lang="en-US"/>
              <a:t>on the answer sheet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rgbClr val="ff0000"/>
                </a:solidFill>
                <a:latin typeface="+mn-lt"/>
              </a:rPr>
              <a:t>Learner and Invigilator Signature </a:t>
            </a:r>
            <a:r>
              <a:rPr dirty="0" lang="en-US"/>
              <a:t>on the answer sheet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chemeClr val="accent1"/>
                </a:solidFill>
                <a:latin typeface="+mn-lt"/>
              </a:rPr>
              <a:t>Don’t write/mark </a:t>
            </a:r>
            <a:r>
              <a:rPr dirty="0" lang="en-US"/>
              <a:t>anything on the </a:t>
            </a:r>
            <a:r>
              <a:rPr b="1" dirty="0" lang="en-US" u="sng">
                <a:solidFill>
                  <a:schemeClr val="accent1"/>
                </a:solidFill>
                <a:latin typeface="+mn-lt"/>
              </a:rPr>
              <a:t>question paper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rgbClr val="ff0000"/>
                </a:solidFill>
                <a:latin typeface="+mn-lt"/>
              </a:rPr>
              <a:t>START and END time</a:t>
            </a:r>
            <a:r>
              <a:rPr dirty="0" lang="en-US"/>
              <a:t> will be written on the white board. No extra time will be given for the exam.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chemeClr val="accent1"/>
                </a:solidFill>
                <a:latin typeface="+mn-lt"/>
              </a:rPr>
              <a:t>Return answer sheet, exam paper</a:t>
            </a:r>
            <a:r>
              <a:rPr dirty="0" lang="en-US">
                <a:solidFill>
                  <a:schemeClr val="accent1"/>
                </a:solidFill>
              </a:rPr>
              <a:t> </a:t>
            </a:r>
            <a:r>
              <a:rPr dirty="0" lang="en-US"/>
              <a:t>and stationery to invigilator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Any types of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cheating</a:t>
            </a:r>
            <a:r>
              <a:rPr dirty="0" lang="en-US"/>
              <a:t> will not be allowed during exam and if do so by any candidate will be awarded “Zero Mark” or “NYC” immediately  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Refer to the “Examination Rules” displayed in the classroom for details</a:t>
            </a:r>
            <a:endParaRPr dirty="0" lang="en-US"/>
          </a:p>
        </p:txBody>
      </p:sp>
      <p:sp>
        <p:nvSpPr>
          <p:cNvPr id="4" name="Text Placeholder 4">
            <a:extLst>
              <a:ext uri="{D85FA006-D0CD-47C4-B693-3FCAF766CDEF}">
                <a16:creationId xmlns:a16="http://schemas.microsoft.com/office/drawing/2010/main" id="{22A1D5D0-0EBE-4961-8199-2C55CC40D3A1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116632"/>
            <a:ext cx="8496944" cy="504353"/>
          </a:xfrm>
        </p:spPr>
        <p:txBody>
          <a:bodyPr rtlCol="0" vert="horz">
            <a:normAutofit fontScale="92500" lnSpcReduction="10000"/>
          </a:bodyPr>
          <a:lstStyle/>
          <a:p>
            <a:pPr/>
            <a:r>
              <a:rPr dirty="0" lang="en-US"/>
              <a:t>Examination Rules</a:t>
            </a:r>
            <a:endParaRPr dirty="0" lang="en-US"/>
          </a:p>
        </p:txBody>
      </p:sp>
    </p:spTree>
    <p:extLst>
      <p:ext uri="{D43B61F7-FEC8-46E5-BAB6-223B2BE31C3B}">
        <p14:creationId xmlns:p14="http://schemas.microsoft.com/office/powerpoint/2010/main" val="1689224755675"/>
      </p:ext>
    </p:extLst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44106248-451D-45EF-9A69-0564522A3752}">
                <a16:creationId xmlns:a16="http://schemas.microsoft.com/office/drawing/2010/main" id="{62B0BCBB-3ED6-4D9E-A7E0-276A999731EE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73F357D9-2387-4E81-96A9-DACCF751FC57}" type="slidenum"/>
            <a:endParaRPr dirty="0" lang="en-US"/>
          </a:p>
        </p:txBody>
      </p:sp>
      <p:sp>
        <p:nvSpPr>
          <p:cNvPr id="3" name="Text Placeholder 2">
            <a:extLst>
              <a:ext uri="{0BD82404-96F6-402F-8B9A-3135B8FB1641}">
                <a16:creationId xmlns:a16="http://schemas.microsoft.com/office/drawing/2010/main" id="{BC7D84AE-5413-42F2-AC69-EDF244B3DFF7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476672"/>
            <a:ext cx="8496944" cy="648370"/>
          </a:xfrm>
        </p:spPr>
        <p:txBody>
          <a:bodyPr rtlCol="0" vert="horz">
            <a:normAutofit/>
          </a:bodyPr>
          <a:lstStyle/>
          <a:p>
            <a:pPr/>
            <a:r>
              <a:rPr dirty="0" lang="en-US" sz="3600"/>
              <a:t>Assessment result and Certificate </a:t>
            </a:r>
            <a:endParaRPr dirty="0" lang="en-US" sz="3600"/>
          </a:p>
        </p:txBody>
      </p:sp>
      <p:sp>
        <p:nvSpPr>
          <p:cNvPr id="4" name="Text Placeholder 3">
            <a:extLst>
              <a:ext uri="{AB15EDCC-BFA6-4862-9D3C-5FB84417FFB1}">
                <a16:creationId xmlns:a16="http://schemas.microsoft.com/office/drawing/2010/main" id="{30D32DEF-7E81-441A-ABB3-7A20B8E94DB0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210344" y="1281613"/>
            <a:ext cx="8723312" cy="2376264"/>
          </a:xfrm>
        </p:spPr>
        <p:txBody>
          <a:bodyPr rtlCol="0" vert="horz">
            <a:noAutofit/>
          </a:bodyPr>
          <a:lstStyle/>
          <a:p>
            <a:pPr algn="just" indent="-342900" marL="342900">
              <a:buFont typeface="Arial"/>
              <a:buChar char="•"/>
            </a:pPr>
            <a:r>
              <a:rPr dirty="0" lang="en-US" sz="3850"/>
              <a:t>Result will be published </a:t>
            </a:r>
            <a:r>
              <a:rPr b="1" dirty="0" lang="en-US" sz="3850" u="sng">
                <a:solidFill>
                  <a:srgbClr val="c00000"/>
                </a:solidFill>
                <a:latin typeface="+mn-lt"/>
              </a:rPr>
              <a:t>at the end of the course and Certificate</a:t>
            </a:r>
            <a:r>
              <a:rPr dirty="0" lang="en-US" sz="3850">
                <a:solidFill>
                  <a:srgbClr val="c00000"/>
                </a:solidFill>
              </a:rPr>
              <a:t> </a:t>
            </a:r>
            <a:r>
              <a:rPr dirty="0" lang="en-US" sz="3850"/>
              <a:t>will be distributed to the Competent learners. </a:t>
            </a:r>
            <a:endParaRPr dirty="0" lang="en-US" sz="3850"/>
          </a:p>
        </p:txBody>
      </p:sp>
      <p:pic>
        <p:nvPicPr>
          <p:cNvPr descr="{assesment_img1}" id="5" name="img1" title="{assesment_img1}">
            <a:extLst>
              <a:ext uri="{C17C093B-0611-405C-B835-3E40EC319D90}">
                <a16:creationId xmlns:a16="http://schemas.microsoft.com/office/drawing/2010/main" id="{D827DF2F-930C-4FA0-8ED1-9F00A6A70BE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6858000" y="3657600"/>
            <a:ext cx="1984248" cy="2898648"/>
          </a:xfrm>
          <a:prstGeom prst="rect">
            <a:avLst/>
          </a:prstGeom>
          <a:noFill/>
        </p:spPr>
      </p:pic>
    </p:spTree>
    <p:extLst>
      <p:ext uri="{C4497516-A769-40D9-A431-0CE918A86389}">
        <p14:creationId xmlns:p14="http://schemas.microsoft.com/office/powerpoint/2010/main" val="1689224755678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8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9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5"/>
    </p:bldLst>
  </p:timing>
</p:sld>
</file>

<file path=ppt/slides/slide7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4A5A954-CD50-43A1-A8EF-5FE45F8E6703}">
                <a16:creationId xmlns:a16="http://schemas.microsoft.com/office/drawing/2010/main" id="{0255BFE6-2BE7-4EEC-8A38-8D086409DDA6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>
          <a:noFill/>
        </p:spPr>
        <p:txBody>
          <a:bodyPr rtlCol="0" vert="horz"/>
          <a:lstStyle>
            <a:lvl1pPr lvl="0">
              <a:spcBef>
                <a:spcPct val="20000"/>
              </a:spcBef>
              <a:buFont typeface="Arial"/>
              <a:buChar char="•"/>
              <a:defRPr dirty="0" lang="en-US" sz="3200">
                <a:solidFill>
                  <a:schemeClr val="tx1"/>
                </a:solidFill>
                <a:latin typeface="Calibri"/>
              </a:defRPr>
            </a:lvl1pPr>
            <a:lvl2pPr indent="-285750" lvl="1" marL="742950">
              <a:spcBef>
                <a:spcPct val="20000"/>
              </a:spcBef>
              <a:buFont typeface="Arial"/>
              <a:buChar char="–"/>
              <a:defRPr dirty="0" lang="en-US" sz="2800">
                <a:solidFill>
                  <a:schemeClr val="tx1"/>
                </a:solidFill>
                <a:latin typeface="Calibri"/>
              </a:defRPr>
            </a:lvl2pPr>
            <a:lvl3pPr indent="-228600" lvl="2" marL="1143000">
              <a:spcBef>
                <a:spcPct val="20000"/>
              </a:spcBef>
              <a:buFont typeface="Arial"/>
              <a:buChar char="•"/>
              <a:defRPr dirty="0" lang="en-US" sz="2400">
                <a:solidFill>
                  <a:schemeClr val="tx1"/>
                </a:solidFill>
                <a:latin typeface="Calibri"/>
              </a:defRPr>
            </a:lvl3pPr>
            <a:lvl4pPr indent="-228600" lvl="3" marL="1600200">
              <a:spcBef>
                <a:spcPct val="20000"/>
              </a:spcBef>
              <a:buFont typeface="Arial"/>
              <a:buChar char="–"/>
              <a:defRPr dirty="0" lang="en-US" sz="2000">
                <a:solidFill>
                  <a:schemeClr val="tx1"/>
                </a:solidFill>
                <a:latin typeface="Calibri"/>
              </a:defRPr>
            </a:lvl4pPr>
            <a:lvl5pPr indent="-228600" lvl="4" marL="2057400">
              <a:spcBef>
                <a:spcPct val="20000"/>
              </a:spcBef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5pPr>
            <a:lvl6pPr indent="-228600" lvl="5" marL="25146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6pPr>
            <a:lvl7pPr indent="-228600" lvl="6" marL="29718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7pPr>
            <a:lvl8pPr indent="-228600" lvl="7" marL="34290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8pPr>
            <a:lvl9pPr indent="-228600" lvl="8" marL="38862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9pPr>
          </a:lstStyle>
          <a:p>
            <a:pPr>
              <a:spcBef>
                <a:spcPct val="0"/>
              </a:spcBef>
              <a:buNone/>
            </a:pPr>
            <a:fld id="{EABB7DC3-DEE8-4502-A201-CDF27D7CB232}" type="slidenum"/>
            <a:endParaRPr dirty="0" lang="en-US"/>
          </a:p>
        </p:txBody>
      </p:sp>
      <p:pic>
        <p:nvPicPr>
          <p:cNvPr descr="C:\Users\Translator1\Downloads\image2.png" id="3" name="Picture 2">
            <a:extLst>
              <a:ext uri="{DA4C5B12-A956-4D4A-8D5E-8C09437FBFD4}">
                <a16:creationId xmlns:a16="http://schemas.microsoft.com/office/drawing/2010/main" id="{4E8DC735-8C84-417B-BBAB-8A08E5923E3F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35182" y="2708919"/>
            <a:ext cx="2119736" cy="3768418"/>
          </a:xfrm>
          <a:prstGeom prst="rect">
            <a:avLst/>
          </a:prstGeom>
          <a:noFill/>
        </p:spPr>
      </p:pic>
      <p:sp>
        <p:nvSpPr>
          <p:cNvPr id="4" name="Oval 5">
            <a:extLst>
              <a:ext uri="{C62DAC0E-1CF2-4B19-8601-0083DFF9BE14}">
                <a16:creationId xmlns:a16="http://schemas.microsoft.com/office/drawing/2010/main" id="{B72B3CD1-9C1D-4C20-BA9F-3E36A2FE9889}"/>
              </a:ext>
            </a:extLst>
          </p:cNvPr>
          <p:cNvSpPr/>
          <p:nvPr/>
        </p:nvSpPr>
        <p:spPr>
          <a:xfrm rot="0">
            <a:off x="451778" y="2791147"/>
            <a:ext cx="540060" cy="385245"/>
          </a:xfrm>
          <a:prstGeom prst="ellipse">
            <a:avLst/>
          </a:prstGeom>
          <a:noFill/>
          <a:ln>
            <a:solidFill>
              <a:srgbClr val="0000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pic>
        <p:nvPicPr>
          <p:cNvPr descr="C:\Users\Translator1\Downloads\image1.png" id="5" name="Picture 2">
            <a:extLst>
              <a:ext uri="{F495DF2E-27F6-4CF7-A652-9203705A8B67}">
                <a16:creationId xmlns:a16="http://schemas.microsoft.com/office/drawing/2010/main" id="{1B078635-7019-4987-B358-BE4E907EE8DE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146160" y="2397486"/>
            <a:ext cx="2038388" cy="3623801"/>
          </a:xfrm>
          <a:prstGeom prst="rect">
            <a:avLst/>
          </a:prstGeom>
          <a:noFill/>
        </p:spPr>
      </p:pic>
      <p:sp>
        <p:nvSpPr>
          <p:cNvPr id="6" name="Oval 14">
            <a:extLst>
              <a:ext uri="{0F7CB9F5-658A-4D99-8BEF-F39D6C3D2AD8}">
                <a16:creationId xmlns:a16="http://schemas.microsoft.com/office/drawing/2010/main" id="{EF88A92D-A33F-4966-B21E-2C7DBB89E590}"/>
              </a:ext>
            </a:extLst>
          </p:cNvPr>
          <p:cNvSpPr/>
          <p:nvPr/>
        </p:nvSpPr>
        <p:spPr>
          <a:xfrm rot="0">
            <a:off x="6146160" y="3951931"/>
            <a:ext cx="720080" cy="257455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sp>
        <p:nvSpPr>
          <p:cNvPr id="7" name="Rounded Rectangle 10">
            <a:extLst>
              <a:ext uri="{7D84FDE9-0E69-44EC-893F-03E10636568F}">
                <a16:creationId xmlns:a16="http://schemas.microsoft.com/office/drawing/2010/main" id="{380BFE07-7B9F-4D7C-AA8A-27BB96CE2593}"/>
              </a:ext>
            </a:extLst>
          </p:cNvPr>
          <p:cNvSpPr/>
          <p:nvPr/>
        </p:nvSpPr>
        <p:spPr>
          <a:xfrm rot="0">
            <a:off x="2987824" y="2971747"/>
            <a:ext cx="2160240" cy="529261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n-lt"/>
              </a:rPr>
              <a:t>2. Click here </a:t>
            </a:r>
            <a:endParaRPr b="1" dirty="0" lang="en-US" sz="200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8" name="Straight Arrow Connector 12">
            <a:extLst>
              <a:ext uri="{3111BEE4-EB97-4DD6-A914-FC557EFA0AFC}">
                <a16:creationId xmlns:a16="http://schemas.microsoft.com/office/drawing/2010/main" id="{D57FF7A5-2224-4997-8104-DB36C58A3CA0}"/>
              </a:ext>
            </a:extLst>
          </p:cNvPr>
          <p:cNvCxnSpPr>
            <a:stCxn id="7" idx="1"/>
            <a:endCxn id="4" idx="6"/>
          </p:cNvCxnSpPr>
          <p:nvPr/>
        </p:nvCxnSpPr>
        <p:spPr>
          <a:xfrm flipH="true" flipV="true" rot="0">
            <a:off x="991838" y="2983770"/>
            <a:ext cx="1995986" cy="252607"/>
          </a:xfrm>
          <a:prstGeom prst="line">
            <a:avLst/>
          </a:prstGeom>
          <a:ln w="57150">
            <a:solidFill>
              <a:srgbClr val="3333ff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19">
            <a:extLst>
              <a:ext uri="{400F5420-1865-40A6-B3D6-AF1F92573A8A}">
                <a16:creationId xmlns:a16="http://schemas.microsoft.com/office/drawing/2010/main" id="{F22E980E-D76B-44B4-8301-9EA5663B991B}"/>
              </a:ext>
            </a:extLst>
          </p:cNvPr>
          <p:cNvSpPr/>
          <p:nvPr/>
        </p:nvSpPr>
        <p:spPr>
          <a:xfrm rot="0">
            <a:off x="2817840" y="4437112"/>
            <a:ext cx="2690263" cy="504056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400">
                <a:solidFill>
                  <a:schemeClr val="tx1"/>
                </a:solidFill>
                <a:latin typeface="+mn-lt"/>
              </a:rPr>
              <a:t>3. Click Result  </a:t>
            </a:r>
            <a:endParaRPr b="1" dirty="0" lang="en-US" sz="240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0" name="Straight Arrow Connector 16">
            <a:extLst>
              <a:ext uri="{E38E7828-30AE-40B9-BD25-BA540DD32059}">
                <a16:creationId xmlns:a16="http://schemas.microsoft.com/office/drawing/2010/main" id="{947092D3-6DE0-4994-92B0-6A0B8F85509F}"/>
              </a:ext>
            </a:extLst>
          </p:cNvPr>
          <p:cNvCxnSpPr>
            <a:endCxn id="6" idx="2"/>
          </p:cNvCxnSpPr>
          <p:nvPr/>
        </p:nvCxnSpPr>
        <p:spPr>
          <a:xfrm flipV="true" rot="0">
            <a:off x="5478911" y="4080659"/>
            <a:ext cx="667248" cy="356453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7">
            <a:extLst>
              <a:ext uri="{5447E4DD-B4A9-4373-BC81-32464BCA9FAA}">
                <a16:creationId xmlns:a16="http://schemas.microsoft.com/office/drawing/2010/main" id="{D7AC48F6-1E8F-4C57-BC24-4AF20C489F87}"/>
              </a:ext>
            </a:extLst>
          </p:cNvPr>
          <p:cNvSpPr/>
          <p:nvPr/>
        </p:nvSpPr>
        <p:spPr>
          <a:xfrm rot="0">
            <a:off x="107504" y="135090"/>
            <a:ext cx="8928991" cy="609397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rtlCol="0" vert="horz"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b="1" dirty="0" lang="en-US" sz="2800">
                <a:latin typeface="+mn-lt"/>
              </a:rPr>
              <a:t>You may check the result from </a:t>
            </a:r>
            <a:r>
              <a:rPr b="1" dirty="0" lang="en-US" sz="2800" u="sng">
                <a:solidFill>
                  <a:srgbClr val="c00000"/>
                </a:solidFill>
                <a:latin typeface="+mn-lt"/>
              </a:rPr>
              <a:t>Eversafe App </a:t>
            </a:r>
            <a:endParaRPr b="1" dirty="0" lang="en-US" sz="2800" u="sng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12" name="Picture 2">
            <a:extLst>
              <a:ext uri="{544E81B8-96A0-4E19-A571-166A9D8B8BF2}">
                <a16:creationId xmlns:a16="http://schemas.microsoft.com/office/drawing/2010/main" id="{56A054BF-055B-46A4-9B07-B300D68342BF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87619" y="1025324"/>
            <a:ext cx="4660445" cy="1267313"/>
          </a:xfrm>
          <a:prstGeom prst="rect">
            <a:avLst/>
          </a:prstGeom>
          <a:noFill/>
          <a:ln w="57150">
            <a:solidFill>
              <a:srgbClr val="92d050"/>
            </a:solidFill>
            <a:miter lim="800000"/>
          </a:ln>
        </p:spPr>
      </p:pic>
      <p:sp>
        <p:nvSpPr>
          <p:cNvPr id="13" name="Rounded Rectangle 15">
            <a:extLst>
              <a:ext uri="{B1530FB6-2386-414D-9378-05C28B34A220}">
                <a16:creationId xmlns:a16="http://schemas.microsoft.com/office/drawing/2010/main" id="{F10C97F6-B835-4B90-91A4-B656D3C43A51}"/>
              </a:ext>
            </a:extLst>
          </p:cNvPr>
          <p:cNvSpPr/>
          <p:nvPr/>
        </p:nvSpPr>
        <p:spPr>
          <a:xfrm rot="0">
            <a:off x="5868144" y="1171546"/>
            <a:ext cx="3031842" cy="529261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/>
            <a:r>
              <a:rPr b="1" dirty="0" lang="en-US" sz="2400">
                <a:solidFill>
                  <a:schemeClr val="tx1"/>
                </a:solidFill>
                <a:latin typeface="+mn-lt"/>
              </a:rPr>
              <a:t>1. Download App</a:t>
            </a:r>
            <a:endParaRPr b="1" dirty="0" lang="en-US" sz="24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Oval 4">
            <a:extLst>
              <a:ext uri="{BAB68884-50C2-4043-B555-FD30F29C64B9}">
                <a16:creationId xmlns:a16="http://schemas.microsoft.com/office/drawing/2010/main" id="{2755CB06-5927-4569-B226-A32AEA80F951}"/>
              </a:ext>
            </a:extLst>
          </p:cNvPr>
          <p:cNvSpPr/>
          <p:nvPr/>
        </p:nvSpPr>
        <p:spPr>
          <a:xfrm rot="0">
            <a:off x="323528" y="908720"/>
            <a:ext cx="4968552" cy="1488766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cxnSp>
        <p:nvCxnSpPr>
          <p:cNvPr id="15" name="Straight Arrow Connector 18">
            <a:extLst>
              <a:ext uri="{0A7C2296-1912-4599-8463-68E1EA918A92}">
                <a16:creationId xmlns:a16="http://schemas.microsoft.com/office/drawing/2010/main" id="{67412D41-F5DA-49B2-8D2E-7170DF93F68A}"/>
              </a:ext>
            </a:extLst>
          </p:cNvPr>
          <p:cNvCxnSpPr>
            <a:stCxn id="13" idx="1"/>
            <a:endCxn id="14" idx="6"/>
          </p:cNvCxnSpPr>
          <p:nvPr/>
        </p:nvCxnSpPr>
        <p:spPr>
          <a:xfrm flipH="true" rot="0">
            <a:off x="5292080" y="1436178"/>
            <a:ext cx="576063" cy="216924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A088B2F1-2798-45F6-87D0-22ADBCA160E6}">
        <p14:creationId xmlns:p14="http://schemas.microsoft.com/office/powerpoint/2010/main" val="1689224755680"/>
      </p:ext>
    </p:extLst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4358792-E07F-45AF-98EE-46CFC2C1FC92}">
                <a16:creationId xmlns:a16="http://schemas.microsoft.com/office/drawing/2010/main" id="{937AC99C-9827-4063-AE4B-B7FC15B7EB77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>
          <a:noFill/>
        </p:spPr>
        <p:txBody>
          <a:bodyPr rtlCol="0" vert="horz"/>
          <a:lstStyle>
            <a:lvl1pPr lvl="0">
              <a:spcBef>
                <a:spcPct val="20000"/>
              </a:spcBef>
              <a:buFont typeface="Arial"/>
              <a:buChar char="•"/>
              <a:defRPr dirty="0" lang="en-US" sz="3200">
                <a:solidFill>
                  <a:schemeClr val="tx1"/>
                </a:solidFill>
                <a:latin typeface="Calibri"/>
              </a:defRPr>
            </a:lvl1pPr>
            <a:lvl2pPr indent="-285750" lvl="1" marL="742950">
              <a:spcBef>
                <a:spcPct val="20000"/>
              </a:spcBef>
              <a:buFont typeface="Arial"/>
              <a:buChar char="–"/>
              <a:defRPr dirty="0" lang="en-US" sz="2800">
                <a:solidFill>
                  <a:schemeClr val="tx1"/>
                </a:solidFill>
                <a:latin typeface="Calibri"/>
              </a:defRPr>
            </a:lvl2pPr>
            <a:lvl3pPr indent="-228600" lvl="2" marL="1143000">
              <a:spcBef>
                <a:spcPct val="20000"/>
              </a:spcBef>
              <a:buFont typeface="Arial"/>
              <a:buChar char="•"/>
              <a:defRPr dirty="0" lang="en-US" sz="2400">
                <a:solidFill>
                  <a:schemeClr val="tx1"/>
                </a:solidFill>
                <a:latin typeface="Calibri"/>
              </a:defRPr>
            </a:lvl3pPr>
            <a:lvl4pPr indent="-228600" lvl="3" marL="1600200">
              <a:spcBef>
                <a:spcPct val="20000"/>
              </a:spcBef>
              <a:buFont typeface="Arial"/>
              <a:buChar char="–"/>
              <a:defRPr dirty="0" lang="en-US" sz="2000">
                <a:solidFill>
                  <a:schemeClr val="tx1"/>
                </a:solidFill>
                <a:latin typeface="Calibri"/>
              </a:defRPr>
            </a:lvl4pPr>
            <a:lvl5pPr indent="-228600" lvl="4" marL="2057400">
              <a:spcBef>
                <a:spcPct val="20000"/>
              </a:spcBef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5pPr>
            <a:lvl6pPr indent="-228600" lvl="5" marL="25146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6pPr>
            <a:lvl7pPr indent="-228600" lvl="6" marL="29718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7pPr>
            <a:lvl8pPr indent="-228600" lvl="7" marL="34290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8pPr>
            <a:lvl9pPr indent="-228600" lvl="8" marL="38862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9pPr>
          </a:lstStyle>
          <a:p>
            <a:pPr>
              <a:spcBef>
                <a:spcPct val="0"/>
              </a:spcBef>
              <a:buNone/>
            </a:pPr>
            <a:fld id="{D564AA23-F1C1-4B0F-9979-B433EA0B2648}" type="slidenum"/>
            <a:endParaRPr dirty="0" lang="en-US"/>
          </a:p>
        </p:txBody>
      </p:sp>
      <p:sp>
        <p:nvSpPr>
          <p:cNvPr id="3" name="Rectangle 17">
            <a:extLst>
              <a:ext uri="{2D833442-5B12-48EA-8373-6D6076D1E956}">
                <a16:creationId xmlns:a16="http://schemas.microsoft.com/office/drawing/2010/main" id="{7CC5153B-FE9C-4EEB-BA19-78570EEEA17C}"/>
              </a:ext>
            </a:extLst>
          </p:cNvPr>
          <p:cNvSpPr/>
          <p:nvPr/>
        </p:nvSpPr>
        <p:spPr>
          <a:xfrm rot="0">
            <a:off x="107504" y="135090"/>
            <a:ext cx="8928991" cy="535530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rtlCol="0" vert="horz" wrap="square">
            <a:spAutoFit/>
          </a:bodyPr>
          <a:lstStyle/>
          <a:p>
            <a:pPr>
              <a:lnSpc>
                <a:spcPct val="120000"/>
              </a:lnSpc>
            </a:pPr>
            <a:r>
              <a:rPr b="1" dirty="0" lang="en-US" sz="2400">
                <a:latin typeface="+mn-lt"/>
              </a:rPr>
              <a:t>You may check the result from </a:t>
            </a:r>
            <a:r>
              <a:rPr b="1" dirty="0" lang="en-US" sz="2400" u="sng">
                <a:solidFill>
                  <a:srgbClr val="c00000"/>
                </a:solidFill>
                <a:latin typeface="+mn-lt"/>
              </a:rPr>
              <a:t>Eversafe App </a:t>
            </a:r>
            <a:endParaRPr b="1" dirty="0" lang="en-US" sz="2400" u="sng">
              <a:solidFill>
                <a:srgbClr val="c00000"/>
              </a:solidFill>
              <a:latin typeface="+mn-lt"/>
            </a:endParaRPr>
          </a:p>
        </p:txBody>
      </p:sp>
      <p:pic>
        <p:nvPicPr>
          <p:cNvPr descr="C:\Users\Translator1\Downloads\image3.png" id="4" name="Picture 2">
            <a:extLst>
              <a:ext uri="{74FF1557-6E95-4DC7-B96F-C48C9CA41A55}">
                <a16:creationId xmlns:a16="http://schemas.microsoft.com/office/drawing/2010/main" id="{8460CC0B-33F3-40EA-AFDE-C82F8E515EA9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2976" y="980728"/>
            <a:ext cx="3118847" cy="5544616"/>
          </a:xfrm>
          <a:prstGeom prst="rect">
            <a:avLst/>
          </a:prstGeom>
          <a:noFill/>
        </p:spPr>
      </p:pic>
      <p:pic>
        <p:nvPicPr>
          <p:cNvPr id="5" name="Picture 3">
            <a:extLst>
              <a:ext uri="{1FB74290-F9BF-4416-82C9-DDA99E5A5349}">
                <a16:creationId xmlns:a16="http://schemas.microsoft.com/office/drawing/2010/main" id="{586CC42D-94CA-453D-B9B1-F90CFAFE21D5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635896" y="4935810"/>
            <a:ext cx="3144133" cy="1589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4">
            <a:extLst>
              <a:ext uri="{13524848-CF8F-4111-AFBA-DCED9EB639F5}">
                <a16:creationId xmlns:a16="http://schemas.microsoft.com/office/drawing/2010/main" id="{D6B83DFF-9E45-40A9-9815-A3B3D42788A2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750558" y="1984965"/>
            <a:ext cx="3051051" cy="18057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Oval 15">
            <a:extLst>
              <a:ext uri="{3164F2E5-FCAC-48E5-9306-3721465374D4}">
                <a16:creationId xmlns:a16="http://schemas.microsoft.com/office/drawing/2010/main" id="{B581B138-1DF9-4C13-BB3C-A1D9A04738DA}"/>
              </a:ext>
            </a:extLst>
          </p:cNvPr>
          <p:cNvSpPr/>
          <p:nvPr/>
        </p:nvSpPr>
        <p:spPr>
          <a:xfrm rot="0">
            <a:off x="699334" y="5006468"/>
            <a:ext cx="1152127" cy="328952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cxnSp>
        <p:nvCxnSpPr>
          <p:cNvPr id="8" name="Straight Arrow Connector 2">
            <a:extLst>
              <a:ext uri="{ACDF8225-D56A-4EA7-8213-C8054039246F}">
                <a16:creationId xmlns:a16="http://schemas.microsoft.com/office/drawing/2010/main" id="{533B8644-0B66-4B41-A085-B80648D03FA9}"/>
              </a:ext>
            </a:extLst>
          </p:cNvPr>
          <p:cNvCxnSpPr/>
          <p:nvPr/>
        </p:nvCxnSpPr>
        <p:spPr>
          <a:xfrm rot="0">
            <a:off x="1851462" y="5170943"/>
            <a:ext cx="4160698" cy="962828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18">
            <a:extLst>
              <a:ext uri="{D80A2C7A-646C-47FB-85BE-4D02619E4349}">
                <a16:creationId xmlns:a16="http://schemas.microsoft.com/office/drawing/2010/main" id="{1ABF51F2-5E68-4DAC-9ADE-5F8C5EF460B8}"/>
              </a:ext>
            </a:extLst>
          </p:cNvPr>
          <p:cNvSpPr/>
          <p:nvPr/>
        </p:nvSpPr>
        <p:spPr>
          <a:xfrm rot="0">
            <a:off x="6012160" y="5989756"/>
            <a:ext cx="682426" cy="288031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sp>
        <p:nvSpPr>
          <p:cNvPr id="10" name="Oval 20">
            <a:extLst>
              <a:ext uri="{0B394226-50C4-4D15-BAF0-136B0C871286}">
                <a16:creationId xmlns:a16="http://schemas.microsoft.com/office/drawing/2010/main" id="{3072BC87-E1A8-4A99-9BD7-D4B30238FF93}"/>
              </a:ext>
            </a:extLst>
          </p:cNvPr>
          <p:cNvSpPr/>
          <p:nvPr/>
        </p:nvSpPr>
        <p:spPr>
          <a:xfrm rot="0">
            <a:off x="683568" y="3790689"/>
            <a:ext cx="864096" cy="326858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cxnSp>
        <p:nvCxnSpPr>
          <p:cNvPr id="11" name="Straight Arrow Connector 21">
            <a:extLst>
              <a:ext uri="{BD121BAA-E0D8-4C42-871A-E6489B211A55}">
                <a16:creationId xmlns:a16="http://schemas.microsoft.com/office/drawing/2010/main" id="{1D75A266-078B-4EF3-865A-3759F40AFC31}"/>
              </a:ext>
            </a:extLst>
          </p:cNvPr>
          <p:cNvCxnSpPr/>
          <p:nvPr/>
        </p:nvCxnSpPr>
        <p:spPr>
          <a:xfrm flipV="true" rot="0">
            <a:off x="1547664" y="3485242"/>
            <a:ext cx="4536504" cy="468876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22">
            <a:extLst>
              <a:ext uri="{A827B099-86F7-4328-A17E-8DE81434A4A3}">
                <a16:creationId xmlns:a16="http://schemas.microsoft.com/office/drawing/2010/main" id="{842966A6-BF9B-4B85-9C0F-29D2F98C2FB3}"/>
              </a:ext>
            </a:extLst>
          </p:cNvPr>
          <p:cNvSpPr/>
          <p:nvPr/>
        </p:nvSpPr>
        <p:spPr>
          <a:xfrm rot="0">
            <a:off x="683568" y="3212179"/>
            <a:ext cx="604952" cy="273062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cxnSp>
        <p:nvCxnSpPr>
          <p:cNvPr id="13" name="Straight Arrow Connector 23">
            <a:extLst>
              <a:ext uri="{E994C8DE-AFF8-4CD7-B2A3-CE93D4D69D4A}">
                <a16:creationId xmlns:a16="http://schemas.microsoft.com/office/drawing/2010/main" id="{E35E40B9-A63F-44B4-98F8-FD69A666F39C}"/>
              </a:ext>
            </a:extLst>
          </p:cNvPr>
          <p:cNvCxnSpPr/>
          <p:nvPr/>
        </p:nvCxnSpPr>
        <p:spPr>
          <a:xfrm flipV="true" rot="0">
            <a:off x="1288520" y="1628800"/>
            <a:ext cx="2419384" cy="1665094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6">
            <a:extLst>
              <a:ext uri="{92BAEBC3-DF95-4D86-9C7E-F4A468D8B2A1}">
                <a16:creationId xmlns:a16="http://schemas.microsoft.com/office/drawing/2010/main" id="{4902CB42-8755-4AE9-8083-6B2DE371FF17}"/>
              </a:ext>
            </a:extLst>
          </p:cNvPr>
          <p:cNvSpPr/>
          <p:nvPr/>
        </p:nvSpPr>
        <p:spPr>
          <a:xfrm rot="0">
            <a:off x="3707904" y="870111"/>
            <a:ext cx="1833366" cy="830697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n-lt"/>
              </a:rPr>
              <a:t>Click </a:t>
            </a:r>
          </a:p>
          <a:p>
            <a:pPr algn="ctr"/>
            <a:r>
              <a:rPr b="1" dirty="0" lang="en-US" sz="2000">
                <a:solidFill>
                  <a:schemeClr val="tx1"/>
                </a:solidFill>
                <a:latin typeface="+mn-lt"/>
              </a:rPr>
              <a:t>Card &gt; Show</a:t>
            </a:r>
            <a:endParaRPr b="1" dirty="0" lang="en-US" sz="20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Oval 25">
            <a:extLst>
              <a:ext uri="{6129BD39-E995-4200-A65C-CB201AEF10CA}">
                <a16:creationId xmlns:a16="http://schemas.microsoft.com/office/drawing/2010/main" id="{5903BFBF-9887-4C75-8991-78B475AA310C}"/>
              </a:ext>
            </a:extLst>
          </p:cNvPr>
          <p:cNvSpPr/>
          <p:nvPr/>
        </p:nvSpPr>
        <p:spPr>
          <a:xfrm rot="0">
            <a:off x="712456" y="4407000"/>
            <a:ext cx="1771312" cy="328952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sp>
        <p:nvSpPr>
          <p:cNvPr id="16" name="Rounded Rectangle 29">
            <a:extLst>
              <a:ext uri="{B91F1837-189D-4749-A3EA-B088ACE7AF59}">
                <a16:creationId xmlns:a16="http://schemas.microsoft.com/office/drawing/2010/main" id="{061BD8D0-2A6B-485D-8EFD-CBB8196121F4}"/>
              </a:ext>
            </a:extLst>
          </p:cNvPr>
          <p:cNvSpPr/>
          <p:nvPr/>
        </p:nvSpPr>
        <p:spPr>
          <a:xfrm rot="0">
            <a:off x="4029300" y="3947252"/>
            <a:ext cx="4791171" cy="792088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n-lt"/>
              </a:rPr>
              <a:t>Scan QR Code on Card/Certificate</a:t>
            </a:r>
            <a:endParaRPr b="1" dirty="0" lang="en-US" sz="200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7" name="Straight Arrow Connector 30">
            <a:extLst>
              <a:ext uri="{5B613C7B-DBE5-44DB-B5A4-4531004C2D1A}">
                <a16:creationId xmlns:a16="http://schemas.microsoft.com/office/drawing/2010/main" id="{4F25AC35-A7D5-476C-A89D-AE0C3CAAEB51}"/>
              </a:ext>
            </a:extLst>
          </p:cNvPr>
          <p:cNvCxnSpPr/>
          <p:nvPr/>
        </p:nvCxnSpPr>
        <p:spPr>
          <a:xfrm flipV="true" rot="0">
            <a:off x="2479151" y="4407000"/>
            <a:ext cx="1550149" cy="178582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3">
            <a:extLst>
              <a:ext uri="{6F36F9B1-9DEA-4CB5-9C8B-1822F513BD62}">
                <a16:creationId xmlns:a16="http://schemas.microsoft.com/office/drawing/2010/main" id="{E57FF86F-310B-40F0-B47E-4EFB9F28F333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415240" y="870111"/>
            <a:ext cx="1405231" cy="1907099"/>
          </a:xfrm>
          <a:prstGeom prst="rect">
            <a:avLst/>
          </a:prstGeom>
          <a:noFill/>
          <a:ln>
            <a:noFill/>
          </a:ln>
        </p:spPr>
      </p:pic>
    </p:spTree>
    <p:extLst>
      <p:ext uri="{12984556-B54C-457E-80BF-D6D678F1F552}">
        <p14:creationId xmlns:p14="http://schemas.microsoft.com/office/powerpoint/2010/main" val="1689224755682"/>
      </p:ext>
    </p:extLst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7365AD2-A3A3-4203-A918-D36E18BB9208}">
                <a16:creationId xmlns:a16="http://schemas.microsoft.com/office/drawing/2010/main" id="{869AFE81-9141-4F04-AA8D-267130E92E8A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30FA5F2B-9A50-42BD-A92D-C06AF1C60492}" type="slidenum"/>
            <a:endParaRPr dirty="0" lang="en-US"/>
          </a:p>
        </p:txBody>
      </p:sp>
      <p:sp>
        <p:nvSpPr>
          <p:cNvPr id="3" name="Text Placeholder 2">
            <a:extLst>
              <a:ext uri="{0ABE411F-19EC-44D9-8F31-1570AB31DF40}">
                <a16:creationId xmlns:a16="http://schemas.microsoft.com/office/drawing/2010/main" id="{A81B3FAD-DA86-4C88-B4CD-4B78FBA58EB6}"/>
              </a:ext>
            </a:extLst>
          </p:cNvPr>
          <p:cNvSpPr>
            <a:spLocks noGrp="true"/>
          </p:cNvSpPr>
          <p:nvPr>
            <p:ph idx="1" type="body"/>
          </p:nvPr>
        </p:nvSpPr>
        <p:spPr/>
        <p:txBody>
          <a:bodyPr rtlCol="0" vert="horz"/>
          <a:lstStyle/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3">
            <a:extLst>
              <a:ext uri="{8EE60A86-84A2-43B3-981A-0DB15F3CD345}">
                <a16:creationId xmlns:a16="http://schemas.microsoft.com/office/drawing/2010/main" id="{80BB25D3-9FB5-4B5F-9835-DF8BF5B2E2A0}"/>
              </a:ext>
            </a:extLst>
          </p:cNvPr>
          <p:cNvSpPr>
            <a:spLocks noGrp="true"/>
          </p:cNvSpPr>
          <p:nvPr>
            <p:ph idx="2" type="body"/>
          </p:nvPr>
        </p:nvSpPr>
        <p:spPr/>
        <p:txBody>
          <a:bodyPr rtlCol="0" vert="horz">
            <a:normAutofit/>
          </a:bodyPr>
          <a:lstStyle/>
          <a:p>
            <a:pPr/>
            <a:r>
              <a:rPr dirty="0" lang="en-US" sz="9600"/>
              <a:t>VIDE0</a:t>
            </a:r>
            <a:endParaRPr dirty="0" lang="en-US" sz="9600"/>
          </a:p>
        </p:txBody>
      </p:sp>
      <p:pic>
        <p:nvPicPr>
          <p:cNvPr id="5" name="ACS-cpp-new.wmv">
            <a:hlinkClick action="ppaction://media" r:id=""/>
            <a:extLst>
              <a:ext uri="{52D9D4D6-3F5D-4C5B-BB77-A5FB192C80FF}">
                <a16:creationId xmlns:a16="http://schemas.microsoft.com/office/drawing/2010/main" id="{3A93BCD5-0D28-4B5C-B888-470FCC5B1FE4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78025" y="-56644"/>
            <a:ext cx="9144000" cy="6858000"/>
          </a:xfrm>
          <a:prstGeom prst="rect">
            <a:avLst/>
          </a:prstGeom>
          <a:noFill/>
        </p:spPr>
      </p:pic>
    </p:spTree>
    <p:extLst>
      <p:ext uri="{E20A23AA-00AD-4744-8570-E7CE6254B7DA}">
        <p14:creationId xmlns:p14="http://schemas.microsoft.com/office/powerpoint/2010/main" val="1689224755684"/>
      </p:ext>
    </p:extLst>
  </p:cSld>
  <p:clrMapOvr>
    <a:masterClrMapping/>
  </p:clrMapOvr>
</p:sld>
</file>

<file path=ppt/theme/_rels/theme1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2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3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4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5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6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theme1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1_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2_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3_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4_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:Properties xmlns:properties="http://schemas.openxmlformats.org/officeDocument/2006/extended-properties" xmlns:vt="http://schemas.openxmlformats.org/officeDocument/2006/docPropsVTypes">
  <properties:AppVersion>3.0000</properties:AppVersion>
  <properties:ScaleCrop>false</properties:ScaleCrop>
  <properties:Company>Company</properties:Company>
  <properties:LinksUpToDate>false</properties:LinksUpToDate>
  <properties:HyperlinksChanged>false</properties:HyperlinksChanged>
  <properties:PresentationFormat>On-Screen Show (4:3)</properties:PresentationFormat>
  <properties:Application>Zoho Show</properties:Application>
  <properties:SharedDoc>false</properties:SharedDoc>
</properties: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Slide 1</dc:title>
  <cp:revision>1</cp:revision>
  <dc:creator>euremoteapi</dc:creator>
  <cp:lastModifiedBy>euremoteapi</cp:lastModifiedBy>
  <dcterms:created xsi:type="dcterms:W3CDTF">2023-07-13T10:35:25Z</dcterms:created>
  <dcterms:modified xsi:type="dcterms:W3CDTF">2023-07-13T10:35:28Z</dcterms:modified>
</cp:coreProperties>
</file>